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 d="100"/>
          <a:sy n="10" d="100"/>
        </p:scale>
        <p:origin x="324" y="-9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7</cp:revision>
  <dcterms:created xsi:type="dcterms:W3CDTF">2023-10-13T04:19:30Z</dcterms:created>
  <dcterms:modified xsi:type="dcterms:W3CDTF">2023-10-13T06:32:43Z</dcterms:modified>
</cp:coreProperties>
</file>