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399288" cy="43200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 d="100"/>
          <a:sy n="10" d="100"/>
        </p:scale>
        <p:origin x="324" y="-9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29947" y="7070108"/>
            <a:ext cx="27539395" cy="15040222"/>
          </a:xfrm>
        </p:spPr>
        <p:txBody>
          <a:bodyPr anchor="b"/>
          <a:lstStyle>
            <a:lvl1pPr algn="ctr">
              <a:defRPr sz="21259"/>
            </a:lvl1pPr>
          </a:lstStyle>
          <a:p>
            <a:r>
              <a:rPr lang="zh-CN" altLang="en-US"/>
              <a:t>单击此处编辑母版标题样式</a:t>
            </a:r>
            <a:endParaRPr lang="en-US" dirty="0"/>
          </a:p>
        </p:txBody>
      </p:sp>
      <p:sp>
        <p:nvSpPr>
          <p:cNvPr id="3" name="Subtitle 2"/>
          <p:cNvSpPr>
            <a:spLocks noGrp="1"/>
          </p:cNvSpPr>
          <p:nvPr>
            <p:ph type="subTitle" idx="1"/>
          </p:nvPr>
        </p:nvSpPr>
        <p:spPr>
          <a:xfrm>
            <a:off x="4049911" y="22690338"/>
            <a:ext cx="24299466" cy="10430151"/>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49099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38936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185742" y="2300034"/>
            <a:ext cx="6986096" cy="3661054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27453" y="2300034"/>
            <a:ext cx="20553298" cy="3661054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72312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88521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210578" y="10770172"/>
            <a:ext cx="27944386" cy="17970262"/>
          </a:xfrm>
        </p:spPr>
        <p:txBody>
          <a:bodyPr anchor="b"/>
          <a:lstStyle>
            <a:lvl1pPr>
              <a:defRPr sz="21259"/>
            </a:lvl1pPr>
          </a:lstStyle>
          <a:p>
            <a:r>
              <a:rPr lang="zh-CN" altLang="en-US"/>
              <a:t>单击此处编辑母版标题样式</a:t>
            </a:r>
            <a:endParaRPr lang="en-US" dirty="0"/>
          </a:p>
        </p:txBody>
      </p:sp>
      <p:sp>
        <p:nvSpPr>
          <p:cNvPr id="3" name="Text Placeholder 2"/>
          <p:cNvSpPr>
            <a:spLocks noGrp="1"/>
          </p:cNvSpPr>
          <p:nvPr>
            <p:ph type="body" idx="1"/>
          </p:nvPr>
        </p:nvSpPr>
        <p:spPr>
          <a:xfrm>
            <a:off x="2210578" y="28910440"/>
            <a:ext cx="27944386" cy="9450136"/>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3253416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227451"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6402140" y="11500170"/>
            <a:ext cx="13769697" cy="2741040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5286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2231671" y="2300044"/>
            <a:ext cx="27944386" cy="835012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31675" y="10590160"/>
            <a:ext cx="13706415"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4" name="Content Placeholder 3"/>
          <p:cNvSpPr>
            <a:spLocks noGrp="1"/>
          </p:cNvSpPr>
          <p:nvPr>
            <p:ph sz="half" idx="2"/>
          </p:nvPr>
        </p:nvSpPr>
        <p:spPr>
          <a:xfrm>
            <a:off x="2231675" y="15780233"/>
            <a:ext cx="13706415"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6402142" y="10590160"/>
            <a:ext cx="13773917" cy="5190073"/>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zh-CN" altLang="en-US"/>
              <a:t>单击此处编辑母版文本样式</a:t>
            </a:r>
          </a:p>
        </p:txBody>
      </p:sp>
      <p:sp>
        <p:nvSpPr>
          <p:cNvPr id="6" name="Content Placeholder 5"/>
          <p:cNvSpPr>
            <a:spLocks noGrp="1"/>
          </p:cNvSpPr>
          <p:nvPr>
            <p:ph sz="quarter" idx="4"/>
          </p:nvPr>
        </p:nvSpPr>
        <p:spPr>
          <a:xfrm>
            <a:off x="16402142" y="15780233"/>
            <a:ext cx="13773917" cy="23210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8369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26680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87372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Content Placeholder 2"/>
          <p:cNvSpPr>
            <a:spLocks noGrp="1"/>
          </p:cNvSpPr>
          <p:nvPr>
            <p:ph idx="1"/>
          </p:nvPr>
        </p:nvSpPr>
        <p:spPr>
          <a:xfrm>
            <a:off x="13773917" y="6220102"/>
            <a:ext cx="16402140" cy="30700453"/>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162604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1671" y="2880042"/>
            <a:ext cx="10449614" cy="10080149"/>
          </a:xfrm>
        </p:spPr>
        <p:txBody>
          <a:bodyPr anchor="b"/>
          <a:lstStyle>
            <a:lvl1pPr>
              <a:defRPr sz="11338"/>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3773917" y="6220102"/>
            <a:ext cx="16402140" cy="30700453"/>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zh-CN" altLang="en-US"/>
              <a:t>单击图标添加图片</a:t>
            </a:r>
            <a:endParaRPr lang="en-US" dirty="0"/>
          </a:p>
        </p:txBody>
      </p:sp>
      <p:sp>
        <p:nvSpPr>
          <p:cNvPr id="4" name="Text Placeholder 3"/>
          <p:cNvSpPr>
            <a:spLocks noGrp="1"/>
          </p:cNvSpPr>
          <p:nvPr>
            <p:ph type="body" sz="half" idx="2"/>
          </p:nvPr>
        </p:nvSpPr>
        <p:spPr>
          <a:xfrm>
            <a:off x="2231671" y="12960191"/>
            <a:ext cx="10449614" cy="2401035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221E573-3501-44E1-A319-BC40F08F7B61}" type="datetimeFigureOut">
              <a:rPr lang="zh-CN" altLang="en-US" smtClean="0"/>
              <a:t>2023/10/13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578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27451" y="2300044"/>
            <a:ext cx="27944386" cy="835012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27451" y="11500170"/>
            <a:ext cx="27944386" cy="2741040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227451" y="40040601"/>
            <a:ext cx="7289840" cy="2300034"/>
          </a:xfrm>
          <a:prstGeom prst="rect">
            <a:avLst/>
          </a:prstGeom>
        </p:spPr>
        <p:txBody>
          <a:bodyPr vert="horz" lIns="91440" tIns="45720" rIns="91440" bIns="45720" rtlCol="0" anchor="ctr"/>
          <a:lstStyle>
            <a:lvl1pPr algn="l">
              <a:defRPr sz="4252">
                <a:solidFill>
                  <a:schemeClr val="tx1">
                    <a:tint val="75000"/>
                  </a:schemeClr>
                </a:solidFill>
              </a:defRPr>
            </a:lvl1pPr>
          </a:lstStyle>
          <a:p>
            <a:fld id="{A221E573-3501-44E1-A319-BC40F08F7B61}" type="datetimeFigureOut">
              <a:rPr lang="zh-CN" altLang="en-US" smtClean="0"/>
              <a:t>2023/10/13</a:t>
            </a:fld>
            <a:endParaRPr lang="zh-CN" altLang="en-US"/>
          </a:p>
        </p:txBody>
      </p:sp>
      <p:sp>
        <p:nvSpPr>
          <p:cNvPr id="5" name="Footer Placeholder 4"/>
          <p:cNvSpPr>
            <a:spLocks noGrp="1"/>
          </p:cNvSpPr>
          <p:nvPr>
            <p:ph type="ftr" sz="quarter" idx="3"/>
          </p:nvPr>
        </p:nvSpPr>
        <p:spPr>
          <a:xfrm>
            <a:off x="10732264" y="40040601"/>
            <a:ext cx="10934760" cy="2300034"/>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22881997" y="40040601"/>
            <a:ext cx="7289840" cy="2300034"/>
          </a:xfrm>
          <a:prstGeom prst="rect">
            <a:avLst/>
          </a:prstGeom>
        </p:spPr>
        <p:txBody>
          <a:bodyPr vert="horz" lIns="91440" tIns="45720" rIns="91440" bIns="45720" rtlCol="0" anchor="ctr"/>
          <a:lstStyle>
            <a:lvl1pPr algn="r">
              <a:defRPr sz="4252">
                <a:solidFill>
                  <a:schemeClr val="tx1">
                    <a:tint val="75000"/>
                  </a:schemeClr>
                </a:solidFill>
              </a:defRPr>
            </a:lvl1pPr>
          </a:lstStyle>
          <a:p>
            <a:fld id="{171C0EC6-71C8-4D0D-8450-EDD9622D1149}" type="slidenum">
              <a:rPr lang="zh-CN" altLang="en-US" smtClean="0"/>
              <a:t>‹#›</a:t>
            </a:fld>
            <a:endParaRPr lang="zh-CN" altLang="en-US"/>
          </a:p>
        </p:txBody>
      </p:sp>
    </p:spTree>
    <p:extLst>
      <p:ext uri="{BB962C8B-B14F-4D97-AF65-F5344CB8AC3E}">
        <p14:creationId xmlns:p14="http://schemas.microsoft.com/office/powerpoint/2010/main" val="73253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E806F2-172E-6A61-0DD8-4E40FF062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93" y="8377660"/>
            <a:ext cx="28628502" cy="4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1">
            <a:extLst>
              <a:ext uri="{FF2B5EF4-FFF2-40B4-BE49-F238E27FC236}">
                <a16:creationId xmlns:a16="http://schemas.microsoft.com/office/drawing/2014/main" id="{C67EA150-A177-EC8F-D035-CB898EFFA3DF}"/>
              </a:ext>
            </a:extLst>
          </p:cNvPr>
          <p:cNvSpPr txBox="1">
            <a:spLocks noChangeArrowheads="1"/>
          </p:cNvSpPr>
          <p:nvPr/>
        </p:nvSpPr>
        <p:spPr bwMode="auto">
          <a:xfrm>
            <a:off x="808038" y="13327185"/>
            <a:ext cx="15391606" cy="2538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目的</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方法</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en-US" altLang="zh-CN" sz="4000" dirty="0"/>
          </a:p>
          <a:p>
            <a:pPr eaLnBrk="1" hangingPunct="1"/>
            <a:r>
              <a:rPr lang="zh-CN" altLang="en-US" sz="4000" b="1" dirty="0"/>
              <a:t>结果</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endParaRPr lang="zh-CN" altLang="en-US" sz="4000" dirty="0"/>
          </a:p>
        </p:txBody>
      </p:sp>
      <p:pic>
        <p:nvPicPr>
          <p:cNvPr id="9" name="图片 14" descr="屏幕剪辑">
            <a:extLst>
              <a:ext uri="{FF2B5EF4-FFF2-40B4-BE49-F238E27FC236}">
                <a16:creationId xmlns:a16="http://schemas.microsoft.com/office/drawing/2014/main" id="{6CA8B103-4660-0041-02AF-A9D0C6BBB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45731" y="13941547"/>
            <a:ext cx="14945518" cy="925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a:extLst>
              <a:ext uri="{FF2B5EF4-FFF2-40B4-BE49-F238E27FC236}">
                <a16:creationId xmlns:a16="http://schemas.microsoft.com/office/drawing/2014/main" id="{F731355D-CCF8-F0A1-0C94-155D493F65CA}"/>
              </a:ext>
            </a:extLst>
          </p:cNvPr>
          <p:cNvSpPr>
            <a:spLocks noChangeArrowheads="1"/>
          </p:cNvSpPr>
          <p:nvPr/>
        </p:nvSpPr>
        <p:spPr bwMode="auto">
          <a:xfrm>
            <a:off x="16645732" y="23518935"/>
            <a:ext cx="14945518" cy="1554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t>结论</a:t>
            </a:r>
            <a:endParaRPr lang="en-US" altLang="zh-CN" sz="4000" b="1"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pPr eaLnBrk="1" hangingPunct="1">
              <a:buFont typeface="Arial" panose="020B0604020202020204" pitchFamily="34" charset="0"/>
              <a:buNone/>
            </a:pPr>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a:p>
            <a:r>
              <a:rPr lang="zh-CN" altLang="en-US" sz="4000" dirty="0"/>
              <a:t>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 样文</a:t>
            </a:r>
            <a:endParaRPr lang="en-US" altLang="zh-CN" sz="4000" dirty="0"/>
          </a:p>
        </p:txBody>
      </p:sp>
      <p:sp>
        <p:nvSpPr>
          <p:cNvPr id="11" name="矩形 1">
            <a:extLst>
              <a:ext uri="{FF2B5EF4-FFF2-40B4-BE49-F238E27FC236}">
                <a16:creationId xmlns:a16="http://schemas.microsoft.com/office/drawing/2014/main" id="{56086421-D1A1-0932-72D4-5888B643C2B5}"/>
              </a:ext>
            </a:extLst>
          </p:cNvPr>
          <p:cNvSpPr>
            <a:spLocks noChangeArrowheads="1"/>
          </p:cNvSpPr>
          <p:nvPr/>
        </p:nvSpPr>
        <p:spPr bwMode="auto">
          <a:xfrm>
            <a:off x="404019" y="20231258"/>
            <a:ext cx="31591249" cy="7171194"/>
          </a:xfrm>
          <a:prstGeom prst="rect">
            <a:avLst/>
          </a:prstGeom>
          <a:solidFill>
            <a:srgbClr val="DBEEF4">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500" b="1" dirty="0">
                <a:solidFill>
                  <a:srgbClr val="FF0000"/>
                </a:solidFill>
                <a:latin typeface="等线" panose="02010600030101010101" pitchFamily="2" charset="-122"/>
                <a:ea typeface="等线" panose="02010600030101010101" pitchFamily="2" charset="-122"/>
              </a:rPr>
              <a:t>请勿改变页面大小</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壁报内容只能</a:t>
            </a:r>
            <a:r>
              <a:rPr lang="en-US" altLang="zh-CN" sz="11500" b="1" dirty="0">
                <a:solidFill>
                  <a:srgbClr val="FF0000"/>
                </a:solidFill>
                <a:latin typeface="等线" panose="02010600030101010101" pitchFamily="2" charset="-122"/>
                <a:ea typeface="等线" panose="02010600030101010101" pitchFamily="2" charset="-122"/>
              </a:rPr>
              <a:t>1</a:t>
            </a:r>
            <a:r>
              <a:rPr lang="zh-CN" altLang="en-US" sz="11500" b="1" dirty="0">
                <a:solidFill>
                  <a:srgbClr val="FF0000"/>
                </a:solidFill>
                <a:latin typeface="等线" panose="02010600030101010101" pitchFamily="2" charset="-122"/>
                <a:ea typeface="等线" panose="02010600030101010101" pitchFamily="2" charset="-122"/>
              </a:rPr>
              <a:t>页幻灯，请勿增加页数</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solidFill>
                  <a:srgbClr val="FF0000"/>
                </a:solidFill>
                <a:latin typeface="等线" panose="02010600030101010101" pitchFamily="2" charset="-122"/>
                <a:ea typeface="等线" panose="02010600030101010101" pitchFamily="2" charset="-122"/>
              </a:rPr>
              <a:t>排版样式可以自主修改</a:t>
            </a:r>
            <a:endParaRPr lang="en-US" altLang="zh-CN" sz="11500" b="1" dirty="0">
              <a:solidFill>
                <a:srgbClr val="FF0000"/>
              </a:solidFill>
              <a:latin typeface="等线" panose="02010600030101010101" pitchFamily="2" charset="-122"/>
              <a:ea typeface="等线" panose="02010600030101010101" pitchFamily="2" charset="-122"/>
            </a:endParaRPr>
          </a:p>
          <a:p>
            <a:pPr algn="ctr" eaLnBrk="1" hangingPunct="1"/>
            <a:r>
              <a:rPr lang="zh-CN" altLang="en-US" sz="11500" b="1" dirty="0">
                <a:latin typeface="等线" panose="02010600030101010101" pitchFamily="2" charset="-122"/>
                <a:ea typeface="等线" panose="02010600030101010101" pitchFamily="2" charset="-122"/>
              </a:rPr>
              <a:t>正式壁报请删除此提示</a:t>
            </a:r>
            <a:endParaRPr lang="en-US" altLang="zh-CN" sz="11500" b="1" dirty="0">
              <a:latin typeface="等线" panose="02010600030101010101" pitchFamily="2" charset="-122"/>
              <a:ea typeface="等线" panose="02010600030101010101" pitchFamily="2" charset="-122"/>
            </a:endParaRPr>
          </a:p>
        </p:txBody>
      </p:sp>
      <p:sp>
        <p:nvSpPr>
          <p:cNvPr id="13" name="矩形 9">
            <a:extLst>
              <a:ext uri="{FF2B5EF4-FFF2-40B4-BE49-F238E27FC236}">
                <a16:creationId xmlns:a16="http://schemas.microsoft.com/office/drawing/2014/main" id="{8C627B26-61EE-1A92-0629-7C43D60C10FB}"/>
              </a:ext>
            </a:extLst>
          </p:cNvPr>
          <p:cNvSpPr>
            <a:spLocks noChangeArrowheads="1"/>
          </p:cNvSpPr>
          <p:nvPr/>
        </p:nvSpPr>
        <p:spPr bwMode="auto">
          <a:xfrm>
            <a:off x="0" y="9323723"/>
            <a:ext cx="32399288" cy="279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0822" tIns="75411" rIns="150822" bIns="75411">
            <a:spAutoFit/>
          </a:bodyPr>
          <a:lstStyle>
            <a:lvl1pPr>
              <a:defRPr sz="5800">
                <a:solidFill>
                  <a:schemeClr val="tx1"/>
                </a:solidFill>
                <a:latin typeface="Calibri" panose="020F0502020204030204" pitchFamily="34" charset="0"/>
                <a:ea typeface="宋体" panose="02010600030101010101" pitchFamily="2" charset="-122"/>
              </a:defRPr>
            </a:lvl1pPr>
            <a:lvl2pPr marL="742950" indent="-285750">
              <a:defRPr sz="5800">
                <a:solidFill>
                  <a:schemeClr val="tx1"/>
                </a:solidFill>
                <a:latin typeface="Calibri" panose="020F0502020204030204" pitchFamily="34" charset="0"/>
                <a:ea typeface="宋体" panose="02010600030101010101" pitchFamily="2" charset="-122"/>
              </a:defRPr>
            </a:lvl2pPr>
            <a:lvl3pPr marL="1143000" indent="-228600">
              <a:defRPr sz="5800">
                <a:solidFill>
                  <a:schemeClr val="tx1"/>
                </a:solidFill>
                <a:latin typeface="Calibri" panose="020F0502020204030204" pitchFamily="34" charset="0"/>
                <a:ea typeface="宋体" panose="02010600030101010101" pitchFamily="2" charset="-122"/>
              </a:defRPr>
            </a:lvl3pPr>
            <a:lvl4pPr marL="1600200" indent="-228600">
              <a:defRPr sz="5800">
                <a:solidFill>
                  <a:schemeClr val="tx1"/>
                </a:solidFill>
                <a:latin typeface="Calibri" panose="020F0502020204030204" pitchFamily="34" charset="0"/>
                <a:ea typeface="宋体" panose="02010600030101010101" pitchFamily="2" charset="-122"/>
              </a:defRPr>
            </a:lvl4pPr>
            <a:lvl5pPr marL="2057400" indent="-228600">
              <a:defRPr sz="5800">
                <a:solidFill>
                  <a:schemeClr val="tx1"/>
                </a:solidFill>
                <a:latin typeface="Calibri" panose="020F0502020204030204" pitchFamily="34" charset="0"/>
                <a:ea typeface="宋体" panose="02010600030101010101" pitchFamily="2" charset="-122"/>
              </a:defRPr>
            </a:lvl5pPr>
            <a:lvl6pPr marL="25146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29718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34290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3886200" indent="-228600" defTabSz="2968625"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8000" b="1" dirty="0">
                <a:latin typeface="黑体" panose="02010609060101010101" pitchFamily="49" charset="-122"/>
                <a:ea typeface="黑体" panose="02010609060101010101" pitchFamily="49" charset="-122"/>
              </a:rPr>
              <a:t>中文题目采用黑体</a:t>
            </a:r>
            <a:r>
              <a:rPr lang="en-US" altLang="zh-CN" sz="8000" b="1" dirty="0">
                <a:latin typeface="黑体" panose="02010609060101010101" pitchFamily="49" charset="-122"/>
                <a:ea typeface="黑体" panose="02010609060101010101" pitchFamily="49" charset="-122"/>
              </a:rPr>
              <a:t>80</a:t>
            </a:r>
            <a:r>
              <a:rPr lang="zh-CN" altLang="en-US" sz="8000" b="1" dirty="0">
                <a:latin typeface="黑体" panose="02010609060101010101" pitchFamily="49" charset="-122"/>
                <a:ea typeface="黑体" panose="02010609060101010101" pitchFamily="49" charset="-122"/>
              </a:rPr>
              <a:t>号字体 </a:t>
            </a:r>
            <a:r>
              <a:rPr lang="en-US" altLang="zh-CN" sz="8000" b="1" dirty="0">
                <a:latin typeface="黑体" panose="02010609060101010101" pitchFamily="49" charset="-122"/>
                <a:ea typeface="黑体" panose="02010609060101010101" pitchFamily="49" charset="-122"/>
              </a:rPr>
              <a:t>| </a:t>
            </a:r>
            <a:r>
              <a:rPr lang="zh-CN" altLang="en-US" sz="8000" b="1" dirty="0">
                <a:latin typeface="黑体" panose="02010609060101010101" pitchFamily="49" charset="-122"/>
                <a:ea typeface="黑体" panose="02010609060101010101" pitchFamily="49" charset="-122"/>
              </a:rPr>
              <a:t>英文：</a:t>
            </a:r>
            <a:r>
              <a:rPr lang="en-US" altLang="zh-CN" sz="8000" b="1" dirty="0">
                <a:latin typeface="Arial" panose="020B0604020202020204" pitchFamily="34" charset="0"/>
                <a:ea typeface="黑体" panose="02010609060101010101" pitchFamily="49" charset="-122"/>
                <a:cs typeface="Arial" panose="020B0604020202020204" pitchFamily="34" charset="0"/>
              </a:rPr>
              <a:t>Topic</a:t>
            </a:r>
            <a:r>
              <a:rPr lang="zh-CN" altLang="en-US" sz="8000" b="1" dirty="0">
                <a:latin typeface="Arial" panose="020B0604020202020204" pitchFamily="34" charset="0"/>
                <a:ea typeface="黑体" panose="02010609060101010101" pitchFamily="49" charset="-122"/>
                <a:cs typeface="Arial" panose="020B0604020202020204" pitchFamily="34" charset="0"/>
              </a:rPr>
              <a:t>：</a:t>
            </a:r>
            <a:r>
              <a:rPr lang="en-US" altLang="zh-CN" sz="8000" b="1" dirty="0">
                <a:latin typeface="Arial" panose="020B0604020202020204" pitchFamily="34" charset="0"/>
                <a:ea typeface="黑体" panose="02010609060101010101" pitchFamily="49" charset="-122"/>
                <a:cs typeface="Arial" panose="020B0604020202020204" pitchFamily="34" charset="0"/>
              </a:rPr>
              <a:t>Arial 80</a:t>
            </a:r>
            <a:r>
              <a:rPr lang="zh-CN" altLang="en-US" sz="8000" b="1" dirty="0">
                <a:latin typeface="Arial" panose="020B0604020202020204" pitchFamily="34" charset="0"/>
                <a:ea typeface="黑体" panose="02010609060101010101" pitchFamily="49" charset="-122"/>
                <a:cs typeface="Arial" panose="020B0604020202020204" pitchFamily="34" charset="0"/>
              </a:rPr>
              <a:t>）</a:t>
            </a:r>
            <a:endParaRPr lang="en-US" altLang="zh-CN" sz="8000" b="1" dirty="0">
              <a:latin typeface="Arial" panose="020B0604020202020204" pitchFamily="34" charset="0"/>
              <a:ea typeface="黑体" panose="02010609060101010101" pitchFamily="49" charset="-122"/>
              <a:cs typeface="Arial" panose="020B0604020202020204" pitchFamily="34" charset="0"/>
            </a:endParaRPr>
          </a:p>
          <a:p>
            <a:pPr algn="ctr" eaLnBrk="1" hangingPunct="1"/>
            <a:r>
              <a:rPr lang="zh-CN" altLang="en-US" sz="4600" dirty="0"/>
              <a:t>                         作者：</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a:latin typeface="Arial" panose="020B0604020202020204" pitchFamily="34" charset="0"/>
                <a:cs typeface="Arial" panose="020B0604020202020204" pitchFamily="34" charset="0"/>
              </a:rPr>
              <a:t>Author</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 </a:t>
            </a:r>
          </a:p>
          <a:p>
            <a:pPr algn="ctr" eaLnBrk="1" hangingPunct="1">
              <a:buFont typeface="Arial" panose="020B0604020202020204" pitchFamily="34" charset="0"/>
              <a:buNone/>
            </a:pPr>
            <a:r>
              <a:rPr lang="zh-CN" altLang="en-US" sz="4600" dirty="0"/>
              <a:t>                                  单位：</a:t>
            </a:r>
            <a:r>
              <a:rPr lang="en-US" altLang="zh-CN" sz="4600" dirty="0"/>
              <a:t>46</a:t>
            </a:r>
            <a:r>
              <a:rPr lang="zh-CN" altLang="en-US" sz="4600" dirty="0"/>
              <a:t>号宋体    </a:t>
            </a:r>
            <a:r>
              <a:rPr lang="en-US" altLang="zh-CN" sz="4600" dirty="0"/>
              <a:t>| </a:t>
            </a:r>
            <a:r>
              <a:rPr lang="zh-CN" altLang="en-US" sz="4600" dirty="0">
                <a:latin typeface="黑体" panose="02010609060101010101" pitchFamily="49" charset="-122"/>
                <a:ea typeface="黑体" panose="02010609060101010101" pitchFamily="49" charset="-122"/>
              </a:rPr>
              <a:t>英文：</a:t>
            </a:r>
            <a:r>
              <a:rPr lang="en-US" altLang="zh-CN" sz="4600" dirty="0" err="1">
                <a:latin typeface="Arial" panose="020B0604020202020204" pitchFamily="34" charset="0"/>
                <a:cs typeface="Arial" panose="020B0604020202020204" pitchFamily="34" charset="0"/>
              </a:rPr>
              <a:t>Organzation</a:t>
            </a:r>
            <a:r>
              <a:rPr lang="zh-CN" altLang="en-US" sz="4600" dirty="0">
                <a:latin typeface="Arial" panose="020B0604020202020204" pitchFamily="34" charset="0"/>
                <a:cs typeface="Arial" panose="020B0604020202020204" pitchFamily="34" charset="0"/>
              </a:rPr>
              <a:t>：</a:t>
            </a:r>
            <a:r>
              <a:rPr lang="en-US" altLang="zh-CN" sz="4600" dirty="0">
                <a:latin typeface="Arial" panose="020B0604020202020204" pitchFamily="34" charset="0"/>
                <a:cs typeface="Arial" panose="020B0604020202020204" pitchFamily="34" charset="0"/>
              </a:rPr>
              <a:t>46</a:t>
            </a:r>
            <a:r>
              <a:rPr lang="zh-CN" altLang="en-US" sz="4600" dirty="0">
                <a:latin typeface="Arial" panose="020B0604020202020204" pitchFamily="34" charset="0"/>
                <a:cs typeface="Arial" panose="020B0604020202020204" pitchFamily="34" charset="0"/>
              </a:rPr>
              <a:t> </a:t>
            </a:r>
            <a:r>
              <a:rPr lang="en-US" altLang="zh-CN" sz="4600" dirty="0">
                <a:latin typeface="Arial" panose="020B0604020202020204" pitchFamily="34" charset="0"/>
                <a:cs typeface="Arial" panose="020B0604020202020204" pitchFamily="34" charset="0"/>
              </a:rPr>
              <a:t>Arial</a:t>
            </a:r>
            <a:r>
              <a:rPr lang="zh-CN" altLang="en-US" sz="4600" dirty="0">
                <a:latin typeface="Arial" panose="020B0604020202020204" pitchFamily="34" charset="0"/>
                <a:cs typeface="Arial" panose="020B0604020202020204" pitchFamily="34" charset="0"/>
              </a:rPr>
              <a:t>）</a:t>
            </a:r>
            <a:endParaRPr lang="en-US" altLang="zh-CN" sz="4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9307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74</TotalTime>
  <Words>1570</Words>
  <Application>Microsoft Office PowerPoint</Application>
  <PresentationFormat>自定义</PresentationFormat>
  <Paragraphs>21</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等线</vt:lpstr>
      <vt:lpstr>黑体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佳文 焦</dc:creator>
  <cp:lastModifiedBy>佳文 焦</cp:lastModifiedBy>
  <cp:revision>10</cp:revision>
  <dcterms:created xsi:type="dcterms:W3CDTF">2023-10-13T04:19:30Z</dcterms:created>
  <dcterms:modified xsi:type="dcterms:W3CDTF">2023-10-13T06:41:00Z</dcterms:modified>
</cp:coreProperties>
</file>