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 d="100"/>
          <a:sy n="10" d="100"/>
        </p:scale>
        <p:origin x="324" y="-9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2023-10-13T06:31:30Z</dcterms:modified>
</cp:coreProperties>
</file>