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3" r:id="rId5"/>
    <p:sldId id="264" r:id="rId6"/>
    <p:sldId id="265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E3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11" name="图片 10" descr="5565e443c5c472ac7ece346980a9b2fd695253123bdb5f-4AWaDP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t="43722" b="30620"/>
          <a:stretch>
            <a:fillRect/>
          </a:stretch>
        </p:blipFill>
        <p:spPr>
          <a:xfrm flipH="1">
            <a:off x="0" y="4340860"/>
            <a:ext cx="12192000" cy="25171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E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/>
        </p:nvSpPr>
        <p:spPr>
          <a:xfrm>
            <a:off x="637540" y="1941830"/>
            <a:ext cx="8174355" cy="1487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8800" b="1">
                <a:solidFill>
                  <a:schemeClr val="bg1"/>
                </a:solidFill>
              </a:rPr>
              <a:t>这是标题</a:t>
            </a:r>
            <a:endParaRPr lang="zh-CN" altLang="en-US" sz="8800" b="1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7540" y="3588385"/>
            <a:ext cx="8174355" cy="6000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这是副标题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1" name="图片 20" descr="中原工学院电子科技高峰论坛 郑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15" y="4082415"/>
            <a:ext cx="2033905" cy="111696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88340" y="556895"/>
            <a:ext cx="3957320" cy="1023620"/>
            <a:chOff x="850" y="877"/>
            <a:chExt cx="7246" cy="1874"/>
          </a:xfrm>
        </p:grpSpPr>
        <p:pic>
          <p:nvPicPr>
            <p:cNvPr id="4" name="图片 3" descr="LOGO0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" y="877"/>
              <a:ext cx="7246" cy="862"/>
            </a:xfrm>
            <a:prstGeom prst="rect">
              <a:avLst/>
            </a:prstGeom>
          </p:spPr>
        </p:pic>
        <p:pic>
          <p:nvPicPr>
            <p:cNvPr id="5" name="图片 4" descr="LOGO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" y="1781"/>
              <a:ext cx="7246" cy="971"/>
            </a:xfrm>
            <a:prstGeom prst="rect">
              <a:avLst/>
            </a:prstGeom>
          </p:spPr>
        </p:pic>
      </p:grpSp>
      <p:pic>
        <p:nvPicPr>
          <p:cNvPr id="8" name="图片 7" descr="单位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40" y="5664200"/>
            <a:ext cx="4503420" cy="357505"/>
          </a:xfrm>
          <a:prstGeom prst="rect">
            <a:avLst/>
          </a:prstGeom>
        </p:spPr>
      </p:pic>
      <p:pic>
        <p:nvPicPr>
          <p:cNvPr id="9" name="图片 8" descr="时间"/>
          <p:cNvPicPr>
            <a:picLocks noChangeAspect="1"/>
          </p:cNvPicPr>
          <p:nvPr/>
        </p:nvPicPr>
        <p:blipFill>
          <a:blip r:embed="rId6">
            <a:lum bright="100000"/>
          </a:blip>
          <a:stretch>
            <a:fillRect/>
          </a:stretch>
        </p:blipFill>
        <p:spPr>
          <a:xfrm>
            <a:off x="9474835" y="5646420"/>
            <a:ext cx="1986915" cy="420370"/>
          </a:xfrm>
          <a:prstGeom prst="rect">
            <a:avLst/>
          </a:prstGeom>
        </p:spPr>
      </p:pic>
      <p:pic>
        <p:nvPicPr>
          <p:cNvPr id="10" name="图片 9" descr="主题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1685" y="614045"/>
            <a:ext cx="4330065" cy="7848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5565e443c5c472ac7ece346980a9b2fd695253123bdb5f-4AWaDP"/>
          <p:cNvPicPr>
            <a:picLocks noChangeAspect="1"/>
          </p:cNvPicPr>
          <p:nvPr/>
        </p:nvPicPr>
        <p:blipFill>
          <a:blip r:embed="rId1">
            <a:alphaModFix amt="40000"/>
          </a:blip>
          <a:srcRect t="43722" b="30620"/>
          <a:stretch>
            <a:fillRect/>
          </a:stretch>
        </p:blipFill>
        <p:spPr>
          <a:xfrm flipH="1">
            <a:off x="0" y="4340860"/>
            <a:ext cx="12192000" cy="2517140"/>
          </a:xfrm>
          <a:prstGeom prst="rect">
            <a:avLst/>
          </a:prstGeom>
        </p:spPr>
      </p:pic>
      <p:pic>
        <p:nvPicPr>
          <p:cNvPr id="4" name="图片 3" descr="主题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65" y="509905"/>
            <a:ext cx="2792730" cy="506095"/>
          </a:xfrm>
          <a:prstGeom prst="rect">
            <a:avLst/>
          </a:prstGeom>
        </p:spPr>
      </p:pic>
      <p:pic>
        <p:nvPicPr>
          <p:cNvPr id="2" name="图片 1" descr="LOGO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435" y="553085"/>
            <a:ext cx="3040380" cy="407670"/>
          </a:xfrm>
          <a:prstGeom prst="rect">
            <a:avLst/>
          </a:prstGeom>
        </p:spPr>
      </p:pic>
      <p:pic>
        <p:nvPicPr>
          <p:cNvPr id="7" name="图片 6" descr="LOGO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235" y="600710"/>
            <a:ext cx="288163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35965" y="440055"/>
            <a:ext cx="3376930" cy="607060"/>
            <a:chOff x="835" y="693"/>
            <a:chExt cx="7551" cy="1357"/>
          </a:xfrm>
        </p:grpSpPr>
        <p:pic>
          <p:nvPicPr>
            <p:cNvPr id="5" name="图片 4" descr="C:/Users/Administrator/Desktop/中原工学院电子科技高峰论坛 标题03.png中原工学院电子科技高峰论坛 标题03"/>
            <p:cNvPicPr>
              <a:picLocks noChangeAspect="1"/>
            </p:cNvPicPr>
            <p:nvPr/>
          </p:nvPicPr>
          <p:blipFill>
            <a:blip r:embed="rId1">
              <a:lum bright="6000"/>
            </a:blip>
            <a:srcRect l="49" r="49"/>
            <a:stretch>
              <a:fillRect/>
            </a:stretch>
          </p:blipFill>
          <p:spPr>
            <a:xfrm>
              <a:off x="835" y="693"/>
              <a:ext cx="7551" cy="1017"/>
            </a:xfrm>
            <a:prstGeom prst="rect">
              <a:avLst/>
            </a:prstGeom>
          </p:spPr>
        </p:pic>
        <p:pic>
          <p:nvPicPr>
            <p:cNvPr id="13" name="图片 12" descr="中原工学院电子科技高峰论坛 英文"/>
            <p:cNvPicPr>
              <a:picLocks noChangeAspect="1"/>
            </p:cNvPicPr>
            <p:nvPr/>
          </p:nvPicPr>
          <p:blipFill>
            <a:blip r:embed="rId2">
              <a:lum bright="-12000"/>
            </a:blip>
            <a:stretch>
              <a:fillRect/>
            </a:stretch>
          </p:blipFill>
          <p:spPr>
            <a:xfrm>
              <a:off x="836" y="1818"/>
              <a:ext cx="7550" cy="233"/>
            </a:xfrm>
            <a:prstGeom prst="rect">
              <a:avLst/>
            </a:prstGeom>
          </p:spPr>
        </p:pic>
      </p:grpSp>
      <p:pic>
        <p:nvPicPr>
          <p:cNvPr id="2" name="图片 1" descr="LOGO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435" y="553085"/>
            <a:ext cx="3040380" cy="407670"/>
          </a:xfrm>
          <a:prstGeom prst="rect">
            <a:avLst/>
          </a:prstGeom>
        </p:spPr>
      </p:pic>
      <p:pic>
        <p:nvPicPr>
          <p:cNvPr id="7" name="图片 6" descr="LOGO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235" y="600710"/>
            <a:ext cx="288163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35965" y="440055"/>
            <a:ext cx="3376930" cy="607060"/>
            <a:chOff x="835" y="693"/>
            <a:chExt cx="7551" cy="1357"/>
          </a:xfrm>
        </p:grpSpPr>
        <p:pic>
          <p:nvPicPr>
            <p:cNvPr id="7" name="图片 6" descr="C:/Users/Administrator/Desktop/中原工学院电子科技高峰论坛 标题03.png中原工学院电子科技高峰论坛 标题03"/>
            <p:cNvPicPr>
              <a:picLocks noChangeAspect="1"/>
            </p:cNvPicPr>
            <p:nvPr/>
          </p:nvPicPr>
          <p:blipFill>
            <a:blip r:embed="rId1">
              <a:lum bright="6000"/>
            </a:blip>
            <a:srcRect l="49" r="49"/>
            <a:stretch>
              <a:fillRect/>
            </a:stretch>
          </p:blipFill>
          <p:spPr>
            <a:xfrm>
              <a:off x="835" y="693"/>
              <a:ext cx="7551" cy="1017"/>
            </a:xfrm>
            <a:prstGeom prst="rect">
              <a:avLst/>
            </a:prstGeom>
          </p:spPr>
        </p:pic>
        <p:pic>
          <p:nvPicPr>
            <p:cNvPr id="8" name="图片 7" descr="中原工学院电子科技高峰论坛 英文"/>
            <p:cNvPicPr>
              <a:picLocks noChangeAspect="1"/>
            </p:cNvPicPr>
            <p:nvPr/>
          </p:nvPicPr>
          <p:blipFill>
            <a:blip r:embed="rId2">
              <a:lum bright="-12000"/>
            </a:blip>
            <a:stretch>
              <a:fillRect/>
            </a:stretch>
          </p:blipFill>
          <p:spPr>
            <a:xfrm>
              <a:off x="836" y="1818"/>
              <a:ext cx="7550" cy="233"/>
            </a:xfrm>
            <a:prstGeom prst="rect">
              <a:avLst/>
            </a:prstGeom>
          </p:spPr>
        </p:pic>
      </p:grpSp>
      <p:pic>
        <p:nvPicPr>
          <p:cNvPr id="9" name="图片 8" descr="LOGO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435" y="553085"/>
            <a:ext cx="3040380" cy="407670"/>
          </a:xfrm>
          <a:prstGeom prst="rect">
            <a:avLst/>
          </a:prstGeom>
        </p:spPr>
      </p:pic>
      <p:pic>
        <p:nvPicPr>
          <p:cNvPr id="10" name="图片 9" descr="LOGO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235" y="600710"/>
            <a:ext cx="288163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35965" y="440055"/>
            <a:ext cx="3376930" cy="607060"/>
            <a:chOff x="835" y="693"/>
            <a:chExt cx="7551" cy="1357"/>
          </a:xfrm>
        </p:grpSpPr>
        <p:pic>
          <p:nvPicPr>
            <p:cNvPr id="7" name="图片 6" descr="C:/Users/Administrator/Desktop/中原工学院电子科技高峰论坛 标题03.png中原工学院电子科技高峰论坛 标题03"/>
            <p:cNvPicPr>
              <a:picLocks noChangeAspect="1"/>
            </p:cNvPicPr>
            <p:nvPr/>
          </p:nvPicPr>
          <p:blipFill>
            <a:blip r:embed="rId1">
              <a:lum bright="6000"/>
            </a:blip>
            <a:srcRect l="49" r="49"/>
            <a:stretch>
              <a:fillRect/>
            </a:stretch>
          </p:blipFill>
          <p:spPr>
            <a:xfrm>
              <a:off x="835" y="693"/>
              <a:ext cx="7551" cy="1017"/>
            </a:xfrm>
            <a:prstGeom prst="rect">
              <a:avLst/>
            </a:prstGeom>
          </p:spPr>
        </p:pic>
        <p:pic>
          <p:nvPicPr>
            <p:cNvPr id="8" name="图片 7" descr="中原工学院电子科技高峰论坛 英文"/>
            <p:cNvPicPr>
              <a:picLocks noChangeAspect="1"/>
            </p:cNvPicPr>
            <p:nvPr/>
          </p:nvPicPr>
          <p:blipFill>
            <a:blip r:embed="rId2">
              <a:lum bright="-12000"/>
            </a:blip>
            <a:stretch>
              <a:fillRect/>
            </a:stretch>
          </p:blipFill>
          <p:spPr>
            <a:xfrm>
              <a:off x="836" y="1818"/>
              <a:ext cx="7550" cy="233"/>
            </a:xfrm>
            <a:prstGeom prst="rect">
              <a:avLst/>
            </a:prstGeom>
          </p:spPr>
        </p:pic>
      </p:grpSp>
      <p:pic>
        <p:nvPicPr>
          <p:cNvPr id="9" name="图片 8" descr="LOGO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435" y="553085"/>
            <a:ext cx="3040380" cy="407670"/>
          </a:xfrm>
          <a:prstGeom prst="rect">
            <a:avLst/>
          </a:prstGeom>
        </p:spPr>
      </p:pic>
      <p:pic>
        <p:nvPicPr>
          <p:cNvPr id="10" name="图片 9" descr="LOGO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235" y="600710"/>
            <a:ext cx="2881630" cy="342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/>
        </p:nvSpPr>
        <p:spPr>
          <a:xfrm>
            <a:off x="637540" y="2336165"/>
            <a:ext cx="8174355" cy="14871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8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THANKS!</a:t>
            </a:r>
            <a:endParaRPr lang="en-US" altLang="zh-CN" sz="8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7540" y="3588385"/>
            <a:ext cx="8174355" cy="6000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chemeClr val="bg1"/>
                </a:solidFill>
              </a:rPr>
              <a:t>感谢聆听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1" name="图片 20" descr="中原工学院电子科技高峰论坛 郑州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15" y="4082415"/>
            <a:ext cx="2033905" cy="111696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88340" y="556895"/>
            <a:ext cx="3957320" cy="1023620"/>
            <a:chOff x="850" y="877"/>
            <a:chExt cx="7246" cy="1874"/>
          </a:xfrm>
        </p:grpSpPr>
        <p:pic>
          <p:nvPicPr>
            <p:cNvPr id="4" name="图片 3" descr="LOGO0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" y="877"/>
              <a:ext cx="7246" cy="862"/>
            </a:xfrm>
            <a:prstGeom prst="rect">
              <a:avLst/>
            </a:prstGeom>
          </p:spPr>
        </p:pic>
        <p:pic>
          <p:nvPicPr>
            <p:cNvPr id="5" name="图片 4" descr="LOGO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" y="1781"/>
              <a:ext cx="7246" cy="971"/>
            </a:xfrm>
            <a:prstGeom prst="rect">
              <a:avLst/>
            </a:prstGeom>
          </p:spPr>
        </p:pic>
      </p:grpSp>
      <p:pic>
        <p:nvPicPr>
          <p:cNvPr id="8" name="图片 7" descr="单位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40" y="5664200"/>
            <a:ext cx="4503420" cy="357505"/>
          </a:xfrm>
          <a:prstGeom prst="rect">
            <a:avLst/>
          </a:prstGeom>
        </p:spPr>
      </p:pic>
      <p:pic>
        <p:nvPicPr>
          <p:cNvPr id="9" name="图片 8" descr="时间"/>
          <p:cNvPicPr>
            <a:picLocks noChangeAspect="1"/>
          </p:cNvPicPr>
          <p:nvPr/>
        </p:nvPicPr>
        <p:blipFill>
          <a:blip r:embed="rId6">
            <a:lum bright="100000"/>
          </a:blip>
          <a:stretch>
            <a:fillRect/>
          </a:stretch>
        </p:blipFill>
        <p:spPr>
          <a:xfrm>
            <a:off x="9474835" y="5646420"/>
            <a:ext cx="1986915" cy="420370"/>
          </a:xfrm>
          <a:prstGeom prst="rect">
            <a:avLst/>
          </a:prstGeom>
        </p:spPr>
      </p:pic>
      <p:pic>
        <p:nvPicPr>
          <p:cNvPr id="10" name="图片 9" descr="主题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1685" y="614045"/>
            <a:ext cx="4330065" cy="7848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331700" y="9467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WPS 演示</Application>
  <PresentationFormat>宽屏</PresentationFormat>
  <Paragraphs>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西瓜的士</cp:lastModifiedBy>
  <cp:revision>14</cp:revision>
  <dcterms:created xsi:type="dcterms:W3CDTF">2023-08-09T12:44:00Z</dcterms:created>
  <dcterms:modified xsi:type="dcterms:W3CDTF">2025-04-10T04:38:46Z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E81F11095139408BAC272936CBBE1FBC_13</vt:lpwstr>
  </property>
  <property fmtid="{D5CDD505-2E9C-101B-9397-08002B2CF9AE}" pid="3" name="KSOProductBuildVer">
    <vt:lpwstr>2052-12.1.0.20784</vt:lpwstr>
  </property>
</Properties>
</file>