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67" r:id="rId4"/>
    <p:sldId id="263" r:id="rId5"/>
    <p:sldId id="270" r:id="rId6"/>
    <p:sldId id="271" r:id="rId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BE3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viewProps" Target="viewProps.xml"/><Relationship Id="rId8" Type="http://schemas.openxmlformats.org/officeDocument/2006/relationships/presProps" Target="presProps.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0" Type="http://schemas.openxmlformats.org/officeDocument/2006/relationships/tableStyles" Target="tableStyles.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pic>
        <p:nvPicPr>
          <p:cNvPr id="11" name="图片 10" descr="5565e443c5c472ac7ece346980a9b2fd695253123bdb5f-4AWaDP"/>
          <p:cNvPicPr>
            <a:picLocks noChangeAspect="1"/>
          </p:cNvPicPr>
          <p:nvPr userDrawn="1"/>
        </p:nvPicPr>
        <p:blipFill>
          <a:blip r:embed="rId2">
            <a:alphaModFix amt="40000"/>
          </a:blip>
          <a:srcRect t="43722" b="30620"/>
          <a:stretch>
            <a:fillRect/>
          </a:stretch>
        </p:blipFill>
        <p:spPr>
          <a:xfrm flipH="1">
            <a:off x="0" y="4340860"/>
            <a:ext cx="12192000" cy="25171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BE3F6"/>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image" Target="../media/image8.png"/><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s>
</file>

<file path=ppt/slides/_rels/slide3.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s>
</file>

<file path=ppt/slides/_rels/slide4.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s>
</file>

<file path=ppt/slides/_rels/slide5.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image" Target="../media/image8.png"/><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21" name="图片 20" descr="中原工学院电子科技高峰论坛 郑州"/>
          <p:cNvPicPr>
            <a:picLocks noChangeAspect="1"/>
          </p:cNvPicPr>
          <p:nvPr/>
        </p:nvPicPr>
        <p:blipFill>
          <a:blip r:embed="rId2"/>
          <a:stretch>
            <a:fillRect/>
          </a:stretch>
        </p:blipFill>
        <p:spPr>
          <a:xfrm>
            <a:off x="5034915" y="4082415"/>
            <a:ext cx="2033905" cy="1116965"/>
          </a:xfrm>
          <a:prstGeom prst="rect">
            <a:avLst/>
          </a:prstGeom>
        </p:spPr>
      </p:pic>
      <p:pic>
        <p:nvPicPr>
          <p:cNvPr id="2" name="图片 1" descr="主题01"/>
          <p:cNvPicPr>
            <a:picLocks noChangeAspect="1"/>
          </p:cNvPicPr>
          <p:nvPr/>
        </p:nvPicPr>
        <p:blipFill>
          <a:blip r:embed="rId3"/>
          <a:stretch>
            <a:fillRect/>
          </a:stretch>
        </p:blipFill>
        <p:spPr>
          <a:xfrm>
            <a:off x="868045" y="2088515"/>
            <a:ext cx="10395585" cy="756920"/>
          </a:xfrm>
          <a:prstGeom prst="rect">
            <a:avLst/>
          </a:prstGeom>
        </p:spPr>
      </p:pic>
      <p:grpSp>
        <p:nvGrpSpPr>
          <p:cNvPr id="12" name="组合 11"/>
          <p:cNvGrpSpPr/>
          <p:nvPr/>
        </p:nvGrpSpPr>
        <p:grpSpPr>
          <a:xfrm>
            <a:off x="831215" y="705091"/>
            <a:ext cx="10512621" cy="530928"/>
            <a:chOff x="850" y="767"/>
            <a:chExt cx="19249" cy="972"/>
          </a:xfrm>
        </p:grpSpPr>
        <p:pic>
          <p:nvPicPr>
            <p:cNvPr id="4" name="图片 3" descr="LOGO01"/>
            <p:cNvPicPr>
              <a:picLocks noChangeAspect="1"/>
            </p:cNvPicPr>
            <p:nvPr/>
          </p:nvPicPr>
          <p:blipFill>
            <a:blip r:embed="rId4"/>
            <a:stretch>
              <a:fillRect/>
            </a:stretch>
          </p:blipFill>
          <p:spPr>
            <a:xfrm>
              <a:off x="850" y="877"/>
              <a:ext cx="7246" cy="862"/>
            </a:xfrm>
            <a:prstGeom prst="rect">
              <a:avLst/>
            </a:prstGeom>
          </p:spPr>
        </p:pic>
        <p:pic>
          <p:nvPicPr>
            <p:cNvPr id="5" name="图片 4" descr="LOGO02"/>
            <p:cNvPicPr>
              <a:picLocks noChangeAspect="1"/>
            </p:cNvPicPr>
            <p:nvPr/>
          </p:nvPicPr>
          <p:blipFill>
            <a:blip r:embed="rId5"/>
            <a:stretch>
              <a:fillRect/>
            </a:stretch>
          </p:blipFill>
          <p:spPr>
            <a:xfrm>
              <a:off x="12853" y="767"/>
              <a:ext cx="7246" cy="971"/>
            </a:xfrm>
            <a:prstGeom prst="rect">
              <a:avLst/>
            </a:prstGeom>
          </p:spPr>
        </p:pic>
      </p:grpSp>
      <p:pic>
        <p:nvPicPr>
          <p:cNvPr id="3" name="图片 2" descr="时间1"/>
          <p:cNvPicPr>
            <a:picLocks noChangeAspect="1"/>
          </p:cNvPicPr>
          <p:nvPr/>
        </p:nvPicPr>
        <p:blipFill>
          <a:blip r:embed="rId6"/>
          <a:stretch>
            <a:fillRect/>
          </a:stretch>
        </p:blipFill>
        <p:spPr>
          <a:xfrm>
            <a:off x="5090795" y="5199380"/>
            <a:ext cx="2011045" cy="425450"/>
          </a:xfrm>
          <a:prstGeom prst="rect">
            <a:avLst/>
          </a:prstGeom>
        </p:spPr>
      </p:pic>
      <p:pic>
        <p:nvPicPr>
          <p:cNvPr id="8" name="图片 7" descr="单位"/>
          <p:cNvPicPr>
            <a:picLocks noChangeAspect="1"/>
          </p:cNvPicPr>
          <p:nvPr/>
        </p:nvPicPr>
        <p:blipFill>
          <a:blip r:embed="rId7"/>
          <a:stretch>
            <a:fillRect/>
          </a:stretch>
        </p:blipFill>
        <p:spPr>
          <a:xfrm>
            <a:off x="3304540" y="3371850"/>
            <a:ext cx="5534660" cy="43942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 name="矩形 10"/>
          <p:cNvSpPr/>
          <p:nvPr/>
        </p:nvSpPr>
        <p:spPr>
          <a:xfrm>
            <a:off x="1290320" y="2509520"/>
            <a:ext cx="10647045" cy="3005455"/>
          </a:xfrm>
          <a:prstGeom prst="rect">
            <a:avLst/>
          </a:prstGeom>
          <a:gradFill>
            <a:gsLst>
              <a:gs pos="36000">
                <a:schemeClr val="accent1">
                  <a:lumMod val="5000"/>
                  <a:lumOff val="95000"/>
                  <a:alpha val="62000"/>
                </a:schemeClr>
              </a:gs>
              <a:gs pos="100000">
                <a:schemeClr val="bg1">
                  <a:alpha val="0"/>
                </a:schemeClr>
              </a:gs>
            </a:gsLst>
            <a:lin ang="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 name="椭圆 6"/>
          <p:cNvSpPr/>
          <p:nvPr/>
        </p:nvSpPr>
        <p:spPr>
          <a:xfrm>
            <a:off x="514985" y="1546225"/>
            <a:ext cx="1120140" cy="1120140"/>
          </a:xfrm>
          <a:prstGeom prst="ellipse">
            <a:avLst/>
          </a:prstGeom>
          <a:solidFill>
            <a:srgbClr val="0070C0">
              <a:alpha val="80000"/>
            </a:srgbClr>
          </a:solidFill>
          <a:ln>
            <a:noFill/>
          </a:ln>
          <a:effectLst>
            <a:outerShdw blurRad="228600" dir="5400000" algn="t" rotWithShape="0">
              <a:srgbClr val="243B9C">
                <a:alpha val="100000"/>
              </a:srgbClr>
            </a:outerShdw>
          </a:effec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8" name="圆角矩形 7"/>
          <p:cNvSpPr/>
          <p:nvPr/>
        </p:nvSpPr>
        <p:spPr>
          <a:xfrm>
            <a:off x="760095" y="2023745"/>
            <a:ext cx="2355215" cy="3593465"/>
          </a:xfrm>
          <a:prstGeom prst="roundRect">
            <a:avLst>
              <a:gd name="adj" fmla="val 11836"/>
            </a:avLst>
          </a:prstGeom>
          <a:solidFill>
            <a:schemeClr val="bg1">
              <a:alpha val="47000"/>
            </a:schemeClr>
          </a:solidFill>
          <a:ln>
            <a:noFill/>
          </a:ln>
          <a:effectLst>
            <a:outerShdw blurRad="228600" dir="5400000" algn="t" rotWithShape="0">
              <a:srgbClr val="243B9C">
                <a:alpha val="100000"/>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21" name="图片 20"/>
          <p:cNvPicPr/>
          <p:nvPr/>
        </p:nvPicPr>
        <p:blipFill>
          <a:blip r:embed="rId1"/>
          <a:stretch>
            <a:fillRect/>
          </a:stretch>
        </p:blipFill>
        <p:spPr bwMode="auto">
          <a:xfrm>
            <a:off x="1050290" y="1880235"/>
            <a:ext cx="2462530" cy="3481070"/>
          </a:xfrm>
          <a:prstGeom prst="roundRect">
            <a:avLst>
              <a:gd name="adj" fmla="val 13375"/>
            </a:avLst>
          </a:prstGeom>
          <a:solidFill>
            <a:srgbClr val="243B9C"/>
          </a:solidFill>
          <a:ln w="66675" cmpd="sng">
            <a:solidFill>
              <a:schemeClr val="bg1"/>
            </a:solidFill>
            <a:prstDash val="solid"/>
          </a:ln>
          <a:effectLst>
            <a:outerShdw blurRad="304800" dir="2700000" algn="tl" rotWithShape="0">
              <a:prstClr val="black">
                <a:alpha val="40000"/>
              </a:prstClr>
            </a:outerShdw>
          </a:effectLst>
        </p:spPr>
      </p:pic>
      <p:sp>
        <p:nvSpPr>
          <p:cNvPr id="10" name="文本框 9"/>
          <p:cNvSpPr txBox="1"/>
          <p:nvPr/>
        </p:nvSpPr>
        <p:spPr>
          <a:xfrm>
            <a:off x="3889375" y="1833880"/>
            <a:ext cx="7743825" cy="694055"/>
          </a:xfrm>
          <a:prstGeom prst="rect">
            <a:avLst/>
          </a:prstGeom>
          <a:noFill/>
        </p:spPr>
        <p:txBody>
          <a:bodyPr wrap="square" rtlCol="0" anchor="t">
            <a:spAutoFit/>
          </a:bodyPr>
          <a:p>
            <a:pPr lvl="0" indent="0" algn="l">
              <a:lnSpc>
                <a:spcPct val="140000"/>
              </a:lnSpc>
              <a:buClrTx/>
              <a:buSzTx/>
              <a:buFont typeface="Arial" panose="020B0604020202020204" pitchFamily="34" charset="0"/>
              <a:buNone/>
            </a:pPr>
            <a:r>
              <a:rPr lang="zh-CN" altLang="en-US" sz="2800" b="1" dirty="0">
                <a:solidFill>
                  <a:schemeClr val="accent1">
                    <a:lumMod val="75000"/>
                  </a:schemeClr>
                </a:solidFill>
                <a:latin typeface="微软雅黑" panose="020B0503020204020204" charset="-122"/>
                <a:ea typeface="微软雅黑" panose="020B0503020204020204" charset="-122"/>
                <a:sym typeface="+mn-ea"/>
              </a:rPr>
              <a:t>梅</a:t>
            </a:r>
            <a:r>
              <a:rPr lang="en-US" altLang="zh-CN" sz="2800" b="1" dirty="0">
                <a:solidFill>
                  <a:schemeClr val="accent1">
                    <a:lumMod val="75000"/>
                  </a:schemeClr>
                </a:solidFill>
                <a:latin typeface="微软雅黑" panose="020B0503020204020204" charset="-122"/>
                <a:ea typeface="微软雅黑" panose="020B0503020204020204" charset="-122"/>
                <a:sym typeface="+mn-ea"/>
              </a:rPr>
              <a:t>   </a:t>
            </a:r>
            <a:r>
              <a:rPr lang="zh-CN" altLang="en-US" sz="2800" b="1" dirty="0">
                <a:solidFill>
                  <a:schemeClr val="accent1">
                    <a:lumMod val="75000"/>
                  </a:schemeClr>
                </a:solidFill>
                <a:latin typeface="微软雅黑" panose="020B0503020204020204" charset="-122"/>
                <a:ea typeface="微软雅黑" panose="020B0503020204020204" charset="-122"/>
                <a:sym typeface="+mn-ea"/>
              </a:rPr>
              <a:t>宏</a:t>
            </a:r>
            <a:r>
              <a:rPr lang="en-US" altLang="zh-CN" sz="2800" b="1" dirty="0">
                <a:solidFill>
                  <a:schemeClr val="accent1">
                    <a:lumMod val="75000"/>
                  </a:schemeClr>
                </a:solidFill>
                <a:latin typeface="微软雅黑" panose="020B0503020204020204" charset="-122"/>
                <a:ea typeface="微软雅黑" panose="020B0503020204020204" charset="-122"/>
                <a:sym typeface="+mn-ea"/>
              </a:rPr>
              <a:t>  </a:t>
            </a:r>
            <a:r>
              <a:rPr lang="zh-CN" altLang="en-US" sz="1400" b="1" dirty="0">
                <a:solidFill>
                  <a:schemeClr val="accent1">
                    <a:lumMod val="75000"/>
                  </a:schemeClr>
                </a:solidFill>
                <a:latin typeface="微软雅黑" panose="020B0503020204020204" charset="-122"/>
                <a:ea typeface="微软雅黑" panose="020B0503020204020204" charset="-122"/>
                <a:sym typeface="+mn-ea"/>
              </a:rPr>
              <a:t>北京大学</a:t>
            </a:r>
            <a:endParaRPr lang="zh-CN" altLang="en-US" sz="1400" b="1" dirty="0">
              <a:solidFill>
                <a:schemeClr val="accent1">
                  <a:lumMod val="75000"/>
                </a:schemeClr>
              </a:solidFill>
              <a:latin typeface="微软雅黑" panose="020B0503020204020204" charset="-122"/>
              <a:ea typeface="微软雅黑" panose="020B0503020204020204" charset="-122"/>
              <a:sym typeface="+mn-ea"/>
            </a:endParaRPr>
          </a:p>
        </p:txBody>
      </p:sp>
      <p:sp>
        <p:nvSpPr>
          <p:cNvPr id="14" name="椭圆 13"/>
          <p:cNvSpPr/>
          <p:nvPr/>
        </p:nvSpPr>
        <p:spPr>
          <a:xfrm>
            <a:off x="882650" y="5135245"/>
            <a:ext cx="681355" cy="681355"/>
          </a:xfrm>
          <a:prstGeom prst="ellipse">
            <a:avLst/>
          </a:prstGeom>
          <a:solidFill>
            <a:srgbClr val="0070C0">
              <a:alpha val="80000"/>
            </a:srgbClr>
          </a:solidFill>
          <a:ln>
            <a:noFill/>
          </a:ln>
          <a:effectLst>
            <a:outerShdw blurRad="228600" dir="5400000" algn="t" rotWithShape="0">
              <a:srgbClr val="243B9C">
                <a:alpha val="100000"/>
              </a:srgbClr>
            </a:outerShdw>
          </a:effec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15" name="椭圆 14"/>
          <p:cNvSpPr/>
          <p:nvPr/>
        </p:nvSpPr>
        <p:spPr>
          <a:xfrm>
            <a:off x="2454910" y="1595120"/>
            <a:ext cx="433705" cy="433705"/>
          </a:xfrm>
          <a:prstGeom prst="ellipse">
            <a:avLst/>
          </a:prstGeom>
          <a:solidFill>
            <a:schemeClr val="bg1"/>
          </a:solidFill>
          <a:ln>
            <a:noFill/>
          </a:ln>
          <a:effectLst>
            <a:outerShdw blurRad="228600" dir="5400000" algn="t" rotWithShape="0">
              <a:schemeClr val="accent1">
                <a:lumMod val="75000"/>
                <a:alpha val="100000"/>
              </a:schemeClr>
            </a:outerShdw>
          </a:effec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16" name="文本框 15"/>
          <p:cNvSpPr txBox="1"/>
          <p:nvPr/>
        </p:nvSpPr>
        <p:spPr>
          <a:xfrm>
            <a:off x="9005570" y="1100455"/>
            <a:ext cx="2018665" cy="657225"/>
          </a:xfrm>
          <a:prstGeom prst="rect">
            <a:avLst/>
          </a:prstGeom>
        </p:spPr>
        <p:txBody>
          <a:bodyPr wrap="square">
            <a:spAutoFit/>
          </a:bodyPr>
          <a:p>
            <a:pPr algn="l" defTabSz="266700">
              <a:lnSpc>
                <a:spcPct val="115000"/>
              </a:lnSpc>
              <a:spcAft>
                <a:spcPts val="800"/>
              </a:spcAft>
            </a:pPr>
            <a:r>
              <a:rPr lang="zh-CN" altLang="en-US" sz="3200" b="1">
                <a:solidFill>
                  <a:schemeClr val="accent1">
                    <a:lumMod val="75000"/>
                  </a:schemeClr>
                </a:solidFill>
                <a:latin typeface="微软雅黑" panose="020B0503020204020204" charset="-122"/>
                <a:ea typeface="微软雅黑" panose="020B0503020204020204" charset="-122"/>
              </a:rPr>
              <a:t>特邀院士</a:t>
            </a:r>
            <a:endParaRPr lang="zh-CN" altLang="en-US" sz="3200" b="1">
              <a:solidFill>
                <a:schemeClr val="accent1">
                  <a:lumMod val="75000"/>
                </a:schemeClr>
              </a:solidFill>
              <a:latin typeface="微软雅黑" panose="020B0503020204020204" charset="-122"/>
              <a:ea typeface="微软雅黑" panose="020B0503020204020204" charset="-122"/>
            </a:endParaRPr>
          </a:p>
        </p:txBody>
      </p:sp>
      <p:grpSp>
        <p:nvGrpSpPr>
          <p:cNvPr id="20" name="组合 19"/>
          <p:cNvGrpSpPr/>
          <p:nvPr/>
        </p:nvGrpSpPr>
        <p:grpSpPr>
          <a:xfrm flipH="1">
            <a:off x="10803890" y="1288415"/>
            <a:ext cx="581660" cy="337820"/>
            <a:chOff x="8153" y="1202"/>
            <a:chExt cx="2408" cy="1064"/>
          </a:xfrm>
          <a:solidFill>
            <a:schemeClr val="bg1"/>
          </a:solidFill>
        </p:grpSpPr>
        <p:sp>
          <p:nvSpPr>
            <p:cNvPr id="17" name="燕尾形 16"/>
            <p:cNvSpPr/>
            <p:nvPr/>
          </p:nvSpPr>
          <p:spPr>
            <a:xfrm>
              <a:off x="8153" y="1202"/>
              <a:ext cx="885" cy="1065"/>
            </a:xfrm>
            <a:prstGeom prst="chevron">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8" name="燕尾形 17"/>
            <p:cNvSpPr/>
            <p:nvPr/>
          </p:nvSpPr>
          <p:spPr>
            <a:xfrm>
              <a:off x="8915" y="1202"/>
              <a:ext cx="885" cy="1065"/>
            </a:xfrm>
            <a:prstGeom prst="chevron">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9" name="燕尾形 18"/>
            <p:cNvSpPr/>
            <p:nvPr/>
          </p:nvSpPr>
          <p:spPr>
            <a:xfrm>
              <a:off x="9677" y="1202"/>
              <a:ext cx="885" cy="1065"/>
            </a:xfrm>
            <a:prstGeom prst="chevron">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22" name="文本框 21"/>
          <p:cNvSpPr txBox="1"/>
          <p:nvPr/>
        </p:nvSpPr>
        <p:spPr>
          <a:xfrm>
            <a:off x="3872865" y="2829560"/>
            <a:ext cx="6840220" cy="1468755"/>
          </a:xfrm>
          <a:prstGeom prst="rect">
            <a:avLst/>
          </a:prstGeom>
          <a:noFill/>
        </p:spPr>
        <p:txBody>
          <a:bodyPr wrap="square">
            <a:spAutoFit/>
          </a:bodyPr>
          <a:p>
            <a:pPr lvl="0" indent="0" algn="l">
              <a:lnSpc>
                <a:spcPct val="140000"/>
              </a:lnSpc>
              <a:buClrTx/>
              <a:buSzTx/>
              <a:buFont typeface="Arial" panose="020B0604020202020204" pitchFamily="34" charset="0"/>
              <a:buNone/>
            </a:pPr>
            <a:r>
              <a:rPr lang="zh-CN" altLang="en-US" sz="1600" b="1" dirty="0">
                <a:solidFill>
                  <a:schemeClr val="accent1">
                    <a:lumMod val="75000"/>
                  </a:schemeClr>
                </a:solidFill>
                <a:latin typeface="微软雅黑" panose="020B0503020204020204" charset="-122"/>
                <a:ea typeface="微软雅黑" panose="020B0503020204020204" charset="-122"/>
                <a:sym typeface="+mn-ea"/>
              </a:rPr>
              <a:t>中国科学院院士，发展中国家科学院院士，欧洲科学院外籍院士，《中国科学：信息科学》主编，北京大学教授，先后担任上海交通大学副校长、北京理工大学副校长、中国人民解放军军事科学院副院长，主要从事软件工程和系统软件领域的研究。</a:t>
            </a:r>
            <a:endParaRPr lang="zh-CN" altLang="en-US" sz="1600" b="1" dirty="0">
              <a:solidFill>
                <a:schemeClr val="accent1">
                  <a:lumMod val="75000"/>
                </a:schemeClr>
              </a:solidFill>
              <a:latin typeface="微软雅黑" panose="020B0503020204020204" charset="-122"/>
              <a:ea typeface="微软雅黑" panose="020B0503020204020204" charset="-122"/>
              <a:sym typeface="+mn-ea"/>
            </a:endParaRPr>
          </a:p>
        </p:txBody>
      </p:sp>
      <p:pic>
        <p:nvPicPr>
          <p:cNvPr id="2" name="图片 1" descr="主题2"/>
          <p:cNvPicPr>
            <a:picLocks noChangeAspect="1"/>
          </p:cNvPicPr>
          <p:nvPr/>
        </p:nvPicPr>
        <p:blipFill>
          <a:blip r:embed="rId2"/>
          <a:stretch>
            <a:fillRect/>
          </a:stretch>
        </p:blipFill>
        <p:spPr>
          <a:xfrm>
            <a:off x="520065" y="509905"/>
            <a:ext cx="2792730" cy="506095"/>
          </a:xfrm>
          <a:prstGeom prst="rect">
            <a:avLst/>
          </a:prstGeom>
        </p:spPr>
      </p:pic>
      <p:pic>
        <p:nvPicPr>
          <p:cNvPr id="3" name="图片 2" descr="LOGO04"/>
          <p:cNvPicPr>
            <a:picLocks noChangeAspect="1"/>
          </p:cNvPicPr>
          <p:nvPr/>
        </p:nvPicPr>
        <p:blipFill>
          <a:blip r:embed="rId3"/>
          <a:stretch>
            <a:fillRect/>
          </a:stretch>
        </p:blipFill>
        <p:spPr>
          <a:xfrm>
            <a:off x="8433435" y="553085"/>
            <a:ext cx="3040380" cy="407670"/>
          </a:xfrm>
          <a:prstGeom prst="rect">
            <a:avLst/>
          </a:prstGeom>
        </p:spPr>
      </p:pic>
      <p:pic>
        <p:nvPicPr>
          <p:cNvPr id="9" name="图片 8" descr="LOGO03"/>
          <p:cNvPicPr>
            <a:picLocks noChangeAspect="1"/>
          </p:cNvPicPr>
          <p:nvPr/>
        </p:nvPicPr>
        <p:blipFill>
          <a:blip r:embed="rId4"/>
          <a:stretch>
            <a:fillRect/>
          </a:stretch>
        </p:blipFill>
        <p:spPr>
          <a:xfrm>
            <a:off x="4547235" y="600710"/>
            <a:ext cx="2881630" cy="3429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 name="矩形 10"/>
          <p:cNvSpPr/>
          <p:nvPr/>
        </p:nvSpPr>
        <p:spPr>
          <a:xfrm>
            <a:off x="1290320" y="2509520"/>
            <a:ext cx="10647045" cy="3005455"/>
          </a:xfrm>
          <a:prstGeom prst="rect">
            <a:avLst/>
          </a:prstGeom>
          <a:gradFill>
            <a:gsLst>
              <a:gs pos="36000">
                <a:schemeClr val="accent1">
                  <a:lumMod val="5000"/>
                  <a:lumOff val="95000"/>
                  <a:alpha val="62000"/>
                </a:schemeClr>
              </a:gs>
              <a:gs pos="100000">
                <a:schemeClr val="bg1">
                  <a:alpha val="0"/>
                </a:schemeClr>
              </a:gs>
            </a:gsLst>
            <a:lin ang="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 name="椭圆 6"/>
          <p:cNvSpPr/>
          <p:nvPr/>
        </p:nvSpPr>
        <p:spPr>
          <a:xfrm>
            <a:off x="514985" y="1546225"/>
            <a:ext cx="1120140" cy="1120140"/>
          </a:xfrm>
          <a:prstGeom prst="ellipse">
            <a:avLst/>
          </a:prstGeom>
          <a:solidFill>
            <a:srgbClr val="0070C0">
              <a:alpha val="80000"/>
            </a:srgbClr>
          </a:solidFill>
          <a:ln>
            <a:noFill/>
          </a:ln>
          <a:effectLst>
            <a:outerShdw blurRad="228600" dir="5400000" algn="t" rotWithShape="0">
              <a:srgbClr val="243B9C">
                <a:alpha val="100000"/>
              </a:srgbClr>
            </a:outerShdw>
          </a:effec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8" name="圆角矩形 7"/>
          <p:cNvSpPr/>
          <p:nvPr/>
        </p:nvSpPr>
        <p:spPr>
          <a:xfrm>
            <a:off x="760095" y="2023745"/>
            <a:ext cx="2355215" cy="3593465"/>
          </a:xfrm>
          <a:prstGeom prst="roundRect">
            <a:avLst>
              <a:gd name="adj" fmla="val 11836"/>
            </a:avLst>
          </a:prstGeom>
          <a:solidFill>
            <a:schemeClr val="bg1">
              <a:alpha val="47000"/>
            </a:schemeClr>
          </a:solidFill>
          <a:ln>
            <a:noFill/>
          </a:ln>
          <a:effectLst>
            <a:outerShdw blurRad="228600" dir="5400000" algn="t" rotWithShape="0">
              <a:srgbClr val="243B9C">
                <a:alpha val="100000"/>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21" name="图片 20"/>
          <p:cNvPicPr/>
          <p:nvPr/>
        </p:nvPicPr>
        <p:blipFill>
          <a:blip r:embed="rId1"/>
          <a:stretch>
            <a:fillRect/>
          </a:stretch>
        </p:blipFill>
        <p:spPr bwMode="auto">
          <a:xfrm>
            <a:off x="1050290" y="1880235"/>
            <a:ext cx="2462530" cy="3481070"/>
          </a:xfrm>
          <a:prstGeom prst="roundRect">
            <a:avLst>
              <a:gd name="adj" fmla="val 13375"/>
            </a:avLst>
          </a:prstGeom>
          <a:solidFill>
            <a:srgbClr val="243B9C"/>
          </a:solidFill>
          <a:ln w="66675" cmpd="sng">
            <a:solidFill>
              <a:schemeClr val="bg1"/>
            </a:solidFill>
            <a:prstDash val="solid"/>
          </a:ln>
          <a:effectLst>
            <a:outerShdw blurRad="304800" dir="2700000" algn="tl" rotWithShape="0">
              <a:prstClr val="black">
                <a:alpha val="40000"/>
              </a:prstClr>
            </a:outerShdw>
          </a:effectLst>
        </p:spPr>
      </p:pic>
      <p:sp>
        <p:nvSpPr>
          <p:cNvPr id="10" name="文本框 9"/>
          <p:cNvSpPr txBox="1"/>
          <p:nvPr/>
        </p:nvSpPr>
        <p:spPr>
          <a:xfrm>
            <a:off x="3889375" y="1833880"/>
            <a:ext cx="7743825" cy="694055"/>
          </a:xfrm>
          <a:prstGeom prst="rect">
            <a:avLst/>
          </a:prstGeom>
          <a:noFill/>
        </p:spPr>
        <p:txBody>
          <a:bodyPr wrap="square" rtlCol="0" anchor="t">
            <a:spAutoFit/>
          </a:bodyPr>
          <a:p>
            <a:pPr lvl="0" indent="0" algn="l">
              <a:lnSpc>
                <a:spcPct val="140000"/>
              </a:lnSpc>
              <a:buClrTx/>
              <a:buSzTx/>
              <a:buFont typeface="Arial" panose="020B0604020202020204" pitchFamily="34" charset="0"/>
              <a:buNone/>
            </a:pPr>
            <a:r>
              <a:rPr lang="zh-CN" altLang="en-US" sz="2800" b="1" dirty="0">
                <a:solidFill>
                  <a:schemeClr val="accent1">
                    <a:lumMod val="75000"/>
                  </a:schemeClr>
                </a:solidFill>
                <a:latin typeface="微软雅黑" panose="020B0503020204020204" charset="-122"/>
                <a:ea typeface="微软雅黑" panose="020B0503020204020204" charset="-122"/>
                <a:sym typeface="+mn-ea"/>
              </a:rPr>
              <a:t>代永明</a:t>
            </a:r>
            <a:r>
              <a:rPr lang="en-US" altLang="zh-CN" sz="2800" b="1" dirty="0">
                <a:solidFill>
                  <a:schemeClr val="accent1">
                    <a:lumMod val="75000"/>
                  </a:schemeClr>
                </a:solidFill>
                <a:latin typeface="微软雅黑" panose="020B0503020204020204" charset="-122"/>
                <a:ea typeface="微软雅黑" panose="020B0503020204020204" charset="-122"/>
                <a:sym typeface="+mn-ea"/>
              </a:rPr>
              <a:t>  </a:t>
            </a:r>
            <a:r>
              <a:rPr lang="zh-CN" altLang="en-US" sz="1400" b="1" dirty="0">
                <a:solidFill>
                  <a:schemeClr val="accent1">
                    <a:lumMod val="75000"/>
                  </a:schemeClr>
                </a:solidFill>
                <a:latin typeface="微软雅黑" panose="020B0503020204020204" charset="-122"/>
                <a:ea typeface="微软雅黑" panose="020B0503020204020204" charset="-122"/>
                <a:sym typeface="+mn-ea"/>
              </a:rPr>
              <a:t>单位名称</a:t>
            </a:r>
            <a:endParaRPr lang="zh-CN" altLang="en-US" sz="1400" b="1" dirty="0">
              <a:solidFill>
                <a:schemeClr val="accent1">
                  <a:lumMod val="75000"/>
                </a:schemeClr>
              </a:solidFill>
              <a:latin typeface="微软雅黑" panose="020B0503020204020204" charset="-122"/>
              <a:ea typeface="微软雅黑" panose="020B0503020204020204" charset="-122"/>
              <a:sym typeface="+mn-ea"/>
            </a:endParaRPr>
          </a:p>
        </p:txBody>
      </p:sp>
      <p:sp>
        <p:nvSpPr>
          <p:cNvPr id="14" name="椭圆 13"/>
          <p:cNvSpPr/>
          <p:nvPr/>
        </p:nvSpPr>
        <p:spPr>
          <a:xfrm>
            <a:off x="882650" y="5135245"/>
            <a:ext cx="681355" cy="681355"/>
          </a:xfrm>
          <a:prstGeom prst="ellipse">
            <a:avLst/>
          </a:prstGeom>
          <a:solidFill>
            <a:srgbClr val="0070C0">
              <a:alpha val="80000"/>
            </a:srgbClr>
          </a:solidFill>
          <a:ln>
            <a:noFill/>
          </a:ln>
          <a:effectLst>
            <a:outerShdw blurRad="228600" dir="5400000" algn="t" rotWithShape="0">
              <a:srgbClr val="243B9C">
                <a:alpha val="100000"/>
              </a:srgbClr>
            </a:outerShdw>
          </a:effec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15" name="椭圆 14"/>
          <p:cNvSpPr/>
          <p:nvPr/>
        </p:nvSpPr>
        <p:spPr>
          <a:xfrm>
            <a:off x="2454910" y="1595120"/>
            <a:ext cx="433705" cy="433705"/>
          </a:xfrm>
          <a:prstGeom prst="ellipse">
            <a:avLst/>
          </a:prstGeom>
          <a:solidFill>
            <a:schemeClr val="bg1"/>
          </a:solidFill>
          <a:ln>
            <a:noFill/>
          </a:ln>
          <a:effectLst>
            <a:outerShdw blurRad="228600" dir="5400000" algn="t" rotWithShape="0">
              <a:schemeClr val="accent1">
                <a:lumMod val="75000"/>
                <a:alpha val="100000"/>
              </a:schemeClr>
            </a:outerShdw>
          </a:effec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16" name="文本框 15"/>
          <p:cNvSpPr txBox="1"/>
          <p:nvPr/>
        </p:nvSpPr>
        <p:spPr>
          <a:xfrm>
            <a:off x="9005570" y="1100455"/>
            <a:ext cx="2018665" cy="657225"/>
          </a:xfrm>
          <a:prstGeom prst="rect">
            <a:avLst/>
          </a:prstGeom>
        </p:spPr>
        <p:txBody>
          <a:bodyPr wrap="square">
            <a:spAutoFit/>
          </a:bodyPr>
          <a:p>
            <a:pPr algn="l" defTabSz="266700">
              <a:lnSpc>
                <a:spcPct val="115000"/>
              </a:lnSpc>
              <a:spcAft>
                <a:spcPts val="800"/>
              </a:spcAft>
            </a:pPr>
            <a:r>
              <a:rPr lang="zh-CN" altLang="en-US" sz="3200" b="1">
                <a:solidFill>
                  <a:schemeClr val="accent1">
                    <a:lumMod val="75000"/>
                  </a:schemeClr>
                </a:solidFill>
                <a:latin typeface="微软雅黑" panose="020B0503020204020204" charset="-122"/>
                <a:ea typeface="微软雅黑" panose="020B0503020204020204" charset="-122"/>
              </a:rPr>
              <a:t>特邀院士</a:t>
            </a:r>
            <a:endParaRPr lang="zh-CN" altLang="en-US" sz="3200" b="1">
              <a:solidFill>
                <a:schemeClr val="accent1">
                  <a:lumMod val="75000"/>
                </a:schemeClr>
              </a:solidFill>
              <a:latin typeface="微软雅黑" panose="020B0503020204020204" charset="-122"/>
              <a:ea typeface="微软雅黑" panose="020B0503020204020204" charset="-122"/>
            </a:endParaRPr>
          </a:p>
        </p:txBody>
      </p:sp>
      <p:grpSp>
        <p:nvGrpSpPr>
          <p:cNvPr id="20" name="组合 19"/>
          <p:cNvGrpSpPr/>
          <p:nvPr/>
        </p:nvGrpSpPr>
        <p:grpSpPr>
          <a:xfrm flipH="1">
            <a:off x="10803890" y="1288415"/>
            <a:ext cx="581660" cy="337820"/>
            <a:chOff x="8153" y="1202"/>
            <a:chExt cx="2408" cy="1064"/>
          </a:xfrm>
          <a:solidFill>
            <a:schemeClr val="bg1"/>
          </a:solidFill>
        </p:grpSpPr>
        <p:sp>
          <p:nvSpPr>
            <p:cNvPr id="17" name="燕尾形 16"/>
            <p:cNvSpPr/>
            <p:nvPr/>
          </p:nvSpPr>
          <p:spPr>
            <a:xfrm>
              <a:off x="8153" y="1202"/>
              <a:ext cx="885" cy="1065"/>
            </a:xfrm>
            <a:prstGeom prst="chevron">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8" name="燕尾形 17"/>
            <p:cNvSpPr/>
            <p:nvPr/>
          </p:nvSpPr>
          <p:spPr>
            <a:xfrm>
              <a:off x="8915" y="1202"/>
              <a:ext cx="885" cy="1065"/>
            </a:xfrm>
            <a:prstGeom prst="chevron">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9" name="燕尾形 18"/>
            <p:cNvSpPr/>
            <p:nvPr/>
          </p:nvSpPr>
          <p:spPr>
            <a:xfrm>
              <a:off x="9677" y="1202"/>
              <a:ext cx="885" cy="1065"/>
            </a:xfrm>
            <a:prstGeom prst="chevron">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22" name="文本框 21"/>
          <p:cNvSpPr txBox="1"/>
          <p:nvPr/>
        </p:nvSpPr>
        <p:spPr>
          <a:xfrm>
            <a:off x="3872865" y="2829560"/>
            <a:ext cx="6840220" cy="2157095"/>
          </a:xfrm>
          <a:prstGeom prst="rect">
            <a:avLst/>
          </a:prstGeom>
          <a:noFill/>
        </p:spPr>
        <p:txBody>
          <a:bodyPr wrap="square">
            <a:spAutoFit/>
          </a:bodyPr>
          <a:p>
            <a:pPr lvl="0" indent="0" algn="l">
              <a:lnSpc>
                <a:spcPct val="140000"/>
              </a:lnSpc>
              <a:buClrTx/>
              <a:buSzTx/>
              <a:buFont typeface="Arial" panose="020B0604020202020204" pitchFamily="34" charset="0"/>
              <a:buNone/>
            </a:pPr>
            <a:r>
              <a:rPr lang="zh-CN" altLang="en-US" sz="1600" b="1" dirty="0">
                <a:solidFill>
                  <a:schemeClr val="accent1">
                    <a:lumMod val="75000"/>
                  </a:schemeClr>
                </a:solidFill>
                <a:latin typeface="微软雅黑" panose="020B0503020204020204" charset="-122"/>
                <a:ea typeface="微软雅黑" panose="020B0503020204020204" charset="-122"/>
                <a:sym typeface="+mn-ea"/>
              </a:rPr>
              <a:t>专家简介文字专家简介文字专家简介文字专家简介文字专家简介文字</a:t>
            </a:r>
            <a:endParaRPr lang="zh-CN" altLang="en-US" sz="1600" b="1" dirty="0">
              <a:solidFill>
                <a:schemeClr val="accent1">
                  <a:lumMod val="75000"/>
                </a:schemeClr>
              </a:solidFill>
              <a:latin typeface="微软雅黑" panose="020B0503020204020204" charset="-122"/>
              <a:ea typeface="微软雅黑" panose="020B0503020204020204" charset="-122"/>
              <a:sym typeface="+mn-ea"/>
            </a:endParaRPr>
          </a:p>
          <a:p>
            <a:pPr lvl="0" indent="0" algn="l">
              <a:lnSpc>
                <a:spcPct val="140000"/>
              </a:lnSpc>
              <a:buClrTx/>
              <a:buSzTx/>
              <a:buFont typeface="Arial" panose="020B0604020202020204" pitchFamily="34" charset="0"/>
              <a:buNone/>
            </a:pPr>
            <a:r>
              <a:rPr lang="zh-CN" altLang="en-US" sz="1600" b="1" dirty="0">
                <a:solidFill>
                  <a:schemeClr val="accent1">
                    <a:lumMod val="75000"/>
                  </a:schemeClr>
                </a:solidFill>
                <a:latin typeface="微软雅黑" panose="020B0503020204020204" charset="-122"/>
                <a:ea typeface="微软雅黑" panose="020B0503020204020204" charset="-122"/>
                <a:sym typeface="+mn-ea"/>
              </a:rPr>
              <a:t>专家简介文字专家简介文字专家简介文字专家简介文字专家简介文字</a:t>
            </a:r>
            <a:endParaRPr lang="zh-CN" altLang="en-US" sz="1600" b="1" dirty="0">
              <a:solidFill>
                <a:schemeClr val="accent1">
                  <a:lumMod val="75000"/>
                </a:schemeClr>
              </a:solidFill>
              <a:latin typeface="微软雅黑" panose="020B0503020204020204" charset="-122"/>
              <a:ea typeface="微软雅黑" panose="020B0503020204020204" charset="-122"/>
              <a:sym typeface="+mn-ea"/>
            </a:endParaRPr>
          </a:p>
          <a:p>
            <a:pPr lvl="0" indent="0" algn="l">
              <a:lnSpc>
                <a:spcPct val="140000"/>
              </a:lnSpc>
              <a:buClrTx/>
              <a:buSzTx/>
              <a:buFont typeface="Arial" panose="020B0604020202020204" pitchFamily="34" charset="0"/>
              <a:buNone/>
            </a:pPr>
            <a:r>
              <a:rPr lang="zh-CN" altLang="en-US" sz="1600" b="1" dirty="0">
                <a:solidFill>
                  <a:schemeClr val="accent1">
                    <a:lumMod val="75000"/>
                  </a:schemeClr>
                </a:solidFill>
                <a:latin typeface="微软雅黑" panose="020B0503020204020204" charset="-122"/>
                <a:ea typeface="微软雅黑" panose="020B0503020204020204" charset="-122"/>
                <a:sym typeface="+mn-ea"/>
              </a:rPr>
              <a:t>专家简介文字专家简介文字专家简介文字专家简介文字专家简介文字</a:t>
            </a:r>
            <a:endParaRPr lang="zh-CN" altLang="en-US" sz="1600" b="1" dirty="0">
              <a:solidFill>
                <a:schemeClr val="accent1">
                  <a:lumMod val="75000"/>
                </a:schemeClr>
              </a:solidFill>
              <a:latin typeface="微软雅黑" panose="020B0503020204020204" charset="-122"/>
              <a:ea typeface="微软雅黑" panose="020B0503020204020204" charset="-122"/>
              <a:sym typeface="+mn-ea"/>
            </a:endParaRPr>
          </a:p>
          <a:p>
            <a:pPr lvl="0" indent="0" algn="l">
              <a:lnSpc>
                <a:spcPct val="140000"/>
              </a:lnSpc>
              <a:buClrTx/>
              <a:buSzTx/>
              <a:buFont typeface="Arial" panose="020B0604020202020204" pitchFamily="34" charset="0"/>
              <a:buNone/>
            </a:pPr>
            <a:r>
              <a:rPr lang="zh-CN" altLang="en-US" sz="1600" b="1" dirty="0">
                <a:solidFill>
                  <a:schemeClr val="accent1">
                    <a:lumMod val="75000"/>
                  </a:schemeClr>
                </a:solidFill>
                <a:latin typeface="微软雅黑" panose="020B0503020204020204" charset="-122"/>
                <a:ea typeface="微软雅黑" panose="020B0503020204020204" charset="-122"/>
                <a:sym typeface="+mn-ea"/>
              </a:rPr>
              <a:t>专家简介文字专家简介文字专家简介文字专家简介文字专家简介文字</a:t>
            </a:r>
            <a:endParaRPr lang="zh-CN" altLang="en-US" sz="1600" b="1" dirty="0">
              <a:solidFill>
                <a:schemeClr val="accent1">
                  <a:lumMod val="75000"/>
                </a:schemeClr>
              </a:solidFill>
              <a:latin typeface="微软雅黑" panose="020B0503020204020204" charset="-122"/>
              <a:ea typeface="微软雅黑" panose="020B0503020204020204" charset="-122"/>
              <a:sym typeface="+mn-ea"/>
            </a:endParaRPr>
          </a:p>
          <a:p>
            <a:pPr lvl="0" indent="0" algn="l">
              <a:lnSpc>
                <a:spcPct val="140000"/>
              </a:lnSpc>
              <a:buClrTx/>
              <a:buSzTx/>
              <a:buFont typeface="Arial" panose="020B0604020202020204" pitchFamily="34" charset="0"/>
              <a:buNone/>
            </a:pPr>
            <a:r>
              <a:rPr lang="zh-CN" altLang="en-US" sz="1600" b="1" dirty="0">
                <a:solidFill>
                  <a:schemeClr val="accent1">
                    <a:lumMod val="75000"/>
                  </a:schemeClr>
                </a:solidFill>
                <a:latin typeface="微软雅黑" panose="020B0503020204020204" charset="-122"/>
                <a:ea typeface="微软雅黑" panose="020B0503020204020204" charset="-122"/>
                <a:sym typeface="+mn-ea"/>
              </a:rPr>
              <a:t>专家简介文字专家简介文字专家简介文字专家简介文字专家简介文字</a:t>
            </a:r>
            <a:endParaRPr lang="zh-CN" altLang="en-US" sz="1600" b="1" dirty="0">
              <a:solidFill>
                <a:schemeClr val="accent1">
                  <a:lumMod val="75000"/>
                </a:schemeClr>
              </a:solidFill>
              <a:latin typeface="微软雅黑" panose="020B0503020204020204" charset="-122"/>
              <a:ea typeface="微软雅黑" panose="020B0503020204020204" charset="-122"/>
              <a:sym typeface="+mn-ea"/>
            </a:endParaRPr>
          </a:p>
          <a:p>
            <a:pPr lvl="0" indent="0" algn="l">
              <a:lnSpc>
                <a:spcPct val="140000"/>
              </a:lnSpc>
              <a:buClrTx/>
              <a:buSzTx/>
              <a:buFont typeface="Arial" panose="020B0604020202020204" pitchFamily="34" charset="0"/>
              <a:buNone/>
            </a:pPr>
            <a:endParaRPr lang="zh-CN" altLang="en-US" sz="1600" b="1" dirty="0">
              <a:solidFill>
                <a:schemeClr val="accent1">
                  <a:lumMod val="75000"/>
                </a:schemeClr>
              </a:solidFill>
              <a:latin typeface="微软雅黑" panose="020B0503020204020204" charset="-122"/>
              <a:ea typeface="微软雅黑" panose="020B0503020204020204" charset="-122"/>
              <a:sym typeface="+mn-ea"/>
            </a:endParaRPr>
          </a:p>
        </p:txBody>
      </p:sp>
      <p:pic>
        <p:nvPicPr>
          <p:cNvPr id="2" name="图片 1" descr="主题2"/>
          <p:cNvPicPr>
            <a:picLocks noChangeAspect="1"/>
          </p:cNvPicPr>
          <p:nvPr/>
        </p:nvPicPr>
        <p:blipFill>
          <a:blip r:embed="rId2"/>
          <a:stretch>
            <a:fillRect/>
          </a:stretch>
        </p:blipFill>
        <p:spPr>
          <a:xfrm>
            <a:off x="520065" y="509905"/>
            <a:ext cx="2792730" cy="506095"/>
          </a:xfrm>
          <a:prstGeom prst="rect">
            <a:avLst/>
          </a:prstGeom>
        </p:spPr>
      </p:pic>
      <p:pic>
        <p:nvPicPr>
          <p:cNvPr id="3" name="图片 2" descr="LOGO04"/>
          <p:cNvPicPr>
            <a:picLocks noChangeAspect="1"/>
          </p:cNvPicPr>
          <p:nvPr/>
        </p:nvPicPr>
        <p:blipFill>
          <a:blip r:embed="rId3"/>
          <a:stretch>
            <a:fillRect/>
          </a:stretch>
        </p:blipFill>
        <p:spPr>
          <a:xfrm>
            <a:off x="8433435" y="553085"/>
            <a:ext cx="3040380" cy="407670"/>
          </a:xfrm>
          <a:prstGeom prst="rect">
            <a:avLst/>
          </a:prstGeom>
        </p:spPr>
      </p:pic>
      <p:pic>
        <p:nvPicPr>
          <p:cNvPr id="9" name="图片 8" descr="LOGO03"/>
          <p:cNvPicPr>
            <a:picLocks noChangeAspect="1"/>
          </p:cNvPicPr>
          <p:nvPr/>
        </p:nvPicPr>
        <p:blipFill>
          <a:blip r:embed="rId4"/>
          <a:stretch>
            <a:fillRect/>
          </a:stretch>
        </p:blipFill>
        <p:spPr>
          <a:xfrm>
            <a:off x="4547235" y="600710"/>
            <a:ext cx="2881630" cy="3429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 name="矩形 10"/>
          <p:cNvSpPr/>
          <p:nvPr/>
        </p:nvSpPr>
        <p:spPr>
          <a:xfrm>
            <a:off x="1290320" y="2509520"/>
            <a:ext cx="10647045" cy="3005455"/>
          </a:xfrm>
          <a:prstGeom prst="rect">
            <a:avLst/>
          </a:prstGeom>
          <a:gradFill>
            <a:gsLst>
              <a:gs pos="36000">
                <a:schemeClr val="accent1">
                  <a:lumMod val="5000"/>
                  <a:lumOff val="95000"/>
                  <a:alpha val="62000"/>
                </a:schemeClr>
              </a:gs>
              <a:gs pos="100000">
                <a:schemeClr val="bg1">
                  <a:alpha val="0"/>
                </a:schemeClr>
              </a:gs>
            </a:gsLst>
            <a:lin ang="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 name="椭圆 6"/>
          <p:cNvSpPr/>
          <p:nvPr/>
        </p:nvSpPr>
        <p:spPr>
          <a:xfrm>
            <a:off x="514985" y="1546225"/>
            <a:ext cx="1120140" cy="1120140"/>
          </a:xfrm>
          <a:prstGeom prst="ellipse">
            <a:avLst/>
          </a:prstGeom>
          <a:solidFill>
            <a:srgbClr val="0070C0">
              <a:alpha val="80000"/>
            </a:srgbClr>
          </a:solidFill>
          <a:ln>
            <a:noFill/>
          </a:ln>
          <a:effectLst>
            <a:outerShdw blurRad="228600" dir="5400000" algn="t" rotWithShape="0">
              <a:srgbClr val="243B9C">
                <a:alpha val="100000"/>
              </a:srgbClr>
            </a:outerShdw>
          </a:effec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8" name="圆角矩形 7"/>
          <p:cNvSpPr/>
          <p:nvPr/>
        </p:nvSpPr>
        <p:spPr>
          <a:xfrm>
            <a:off x="760095" y="2023745"/>
            <a:ext cx="2355215" cy="3593465"/>
          </a:xfrm>
          <a:prstGeom prst="roundRect">
            <a:avLst>
              <a:gd name="adj" fmla="val 11836"/>
            </a:avLst>
          </a:prstGeom>
          <a:solidFill>
            <a:schemeClr val="bg1">
              <a:alpha val="47000"/>
            </a:schemeClr>
          </a:solidFill>
          <a:ln>
            <a:noFill/>
          </a:ln>
          <a:effectLst>
            <a:outerShdw blurRad="228600" dir="5400000" algn="t" rotWithShape="0">
              <a:srgbClr val="243B9C">
                <a:alpha val="100000"/>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21" name="图片 20"/>
          <p:cNvPicPr/>
          <p:nvPr/>
        </p:nvPicPr>
        <p:blipFill>
          <a:blip r:embed="rId1"/>
          <a:stretch>
            <a:fillRect/>
          </a:stretch>
        </p:blipFill>
        <p:spPr bwMode="auto">
          <a:xfrm>
            <a:off x="1050290" y="1880235"/>
            <a:ext cx="2462530" cy="3481070"/>
          </a:xfrm>
          <a:prstGeom prst="roundRect">
            <a:avLst>
              <a:gd name="adj" fmla="val 13375"/>
            </a:avLst>
          </a:prstGeom>
          <a:solidFill>
            <a:srgbClr val="243B9C"/>
          </a:solidFill>
          <a:ln w="66675" cmpd="sng">
            <a:solidFill>
              <a:schemeClr val="bg1"/>
            </a:solidFill>
            <a:prstDash val="solid"/>
          </a:ln>
          <a:effectLst>
            <a:outerShdw blurRad="304800" dir="2700000" algn="tl" rotWithShape="0">
              <a:prstClr val="black">
                <a:alpha val="40000"/>
              </a:prstClr>
            </a:outerShdw>
          </a:effectLst>
        </p:spPr>
      </p:pic>
      <p:sp>
        <p:nvSpPr>
          <p:cNvPr id="10" name="文本框 9"/>
          <p:cNvSpPr txBox="1"/>
          <p:nvPr/>
        </p:nvSpPr>
        <p:spPr>
          <a:xfrm>
            <a:off x="3889375" y="1833880"/>
            <a:ext cx="7743825" cy="694055"/>
          </a:xfrm>
          <a:prstGeom prst="rect">
            <a:avLst/>
          </a:prstGeom>
          <a:noFill/>
        </p:spPr>
        <p:txBody>
          <a:bodyPr wrap="square" rtlCol="0" anchor="t">
            <a:spAutoFit/>
          </a:bodyPr>
          <a:p>
            <a:pPr lvl="0" indent="0" algn="l">
              <a:lnSpc>
                <a:spcPct val="140000"/>
              </a:lnSpc>
              <a:buClrTx/>
              <a:buSzTx/>
              <a:buFont typeface="Arial" panose="020B0604020202020204" pitchFamily="34" charset="0"/>
              <a:buNone/>
            </a:pPr>
            <a:r>
              <a:rPr lang="zh-CN" altLang="en-US" sz="2800" b="1" dirty="0">
                <a:solidFill>
                  <a:schemeClr val="accent1">
                    <a:lumMod val="75000"/>
                  </a:schemeClr>
                </a:solidFill>
                <a:latin typeface="微软雅黑" panose="020B0503020204020204" charset="-122"/>
                <a:ea typeface="微软雅黑" panose="020B0503020204020204" charset="-122"/>
                <a:sym typeface="+mn-ea"/>
              </a:rPr>
              <a:t>代永明</a:t>
            </a:r>
            <a:r>
              <a:rPr lang="en-US" altLang="zh-CN" sz="2800" b="1" dirty="0">
                <a:solidFill>
                  <a:schemeClr val="accent1">
                    <a:lumMod val="75000"/>
                  </a:schemeClr>
                </a:solidFill>
                <a:latin typeface="微软雅黑" panose="020B0503020204020204" charset="-122"/>
                <a:ea typeface="微软雅黑" panose="020B0503020204020204" charset="-122"/>
                <a:sym typeface="+mn-ea"/>
              </a:rPr>
              <a:t>  </a:t>
            </a:r>
            <a:r>
              <a:rPr lang="zh-CN" altLang="en-US" sz="1400" b="1" dirty="0">
                <a:solidFill>
                  <a:schemeClr val="accent1">
                    <a:lumMod val="75000"/>
                  </a:schemeClr>
                </a:solidFill>
                <a:latin typeface="微软雅黑" panose="020B0503020204020204" charset="-122"/>
                <a:ea typeface="微软雅黑" panose="020B0503020204020204" charset="-122"/>
                <a:sym typeface="+mn-ea"/>
              </a:rPr>
              <a:t>单位名称</a:t>
            </a:r>
            <a:endParaRPr lang="zh-CN" altLang="en-US" sz="1400" b="1" dirty="0">
              <a:solidFill>
                <a:schemeClr val="accent1">
                  <a:lumMod val="75000"/>
                </a:schemeClr>
              </a:solidFill>
              <a:latin typeface="微软雅黑" panose="020B0503020204020204" charset="-122"/>
              <a:ea typeface="微软雅黑" panose="020B0503020204020204" charset="-122"/>
              <a:sym typeface="+mn-ea"/>
            </a:endParaRPr>
          </a:p>
        </p:txBody>
      </p:sp>
      <p:sp>
        <p:nvSpPr>
          <p:cNvPr id="14" name="椭圆 13"/>
          <p:cNvSpPr/>
          <p:nvPr/>
        </p:nvSpPr>
        <p:spPr>
          <a:xfrm>
            <a:off x="882650" y="5135245"/>
            <a:ext cx="681355" cy="681355"/>
          </a:xfrm>
          <a:prstGeom prst="ellipse">
            <a:avLst/>
          </a:prstGeom>
          <a:solidFill>
            <a:srgbClr val="0070C0">
              <a:alpha val="80000"/>
            </a:srgbClr>
          </a:solidFill>
          <a:ln>
            <a:noFill/>
          </a:ln>
          <a:effectLst>
            <a:outerShdw blurRad="228600" dir="5400000" algn="t" rotWithShape="0">
              <a:srgbClr val="243B9C">
                <a:alpha val="100000"/>
              </a:srgbClr>
            </a:outerShdw>
          </a:effec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15" name="椭圆 14"/>
          <p:cNvSpPr/>
          <p:nvPr/>
        </p:nvSpPr>
        <p:spPr>
          <a:xfrm>
            <a:off x="2454910" y="1595120"/>
            <a:ext cx="433705" cy="433705"/>
          </a:xfrm>
          <a:prstGeom prst="ellipse">
            <a:avLst/>
          </a:prstGeom>
          <a:solidFill>
            <a:schemeClr val="bg1"/>
          </a:solidFill>
          <a:ln>
            <a:noFill/>
          </a:ln>
          <a:effectLst>
            <a:outerShdw blurRad="228600" dir="5400000" algn="t" rotWithShape="0">
              <a:schemeClr val="accent1">
                <a:lumMod val="75000"/>
                <a:alpha val="100000"/>
              </a:schemeClr>
            </a:outerShdw>
          </a:effec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16" name="文本框 15"/>
          <p:cNvSpPr txBox="1"/>
          <p:nvPr/>
        </p:nvSpPr>
        <p:spPr>
          <a:xfrm>
            <a:off x="9005570" y="1100455"/>
            <a:ext cx="2018665" cy="657225"/>
          </a:xfrm>
          <a:prstGeom prst="rect">
            <a:avLst/>
          </a:prstGeom>
        </p:spPr>
        <p:txBody>
          <a:bodyPr wrap="square">
            <a:spAutoFit/>
          </a:bodyPr>
          <a:p>
            <a:pPr algn="l" defTabSz="266700">
              <a:lnSpc>
                <a:spcPct val="115000"/>
              </a:lnSpc>
              <a:spcAft>
                <a:spcPts val="800"/>
              </a:spcAft>
            </a:pPr>
            <a:r>
              <a:rPr lang="zh-CN" altLang="en-US" sz="3200" b="1">
                <a:solidFill>
                  <a:schemeClr val="accent1">
                    <a:lumMod val="75000"/>
                  </a:schemeClr>
                </a:solidFill>
                <a:latin typeface="微软雅黑" panose="020B0503020204020204" charset="-122"/>
                <a:ea typeface="微软雅黑" panose="020B0503020204020204" charset="-122"/>
              </a:rPr>
              <a:t>特邀院士</a:t>
            </a:r>
            <a:endParaRPr lang="zh-CN" altLang="en-US" sz="3200" b="1">
              <a:solidFill>
                <a:schemeClr val="accent1">
                  <a:lumMod val="75000"/>
                </a:schemeClr>
              </a:solidFill>
              <a:latin typeface="微软雅黑" panose="020B0503020204020204" charset="-122"/>
              <a:ea typeface="微软雅黑" panose="020B0503020204020204" charset="-122"/>
            </a:endParaRPr>
          </a:p>
        </p:txBody>
      </p:sp>
      <p:grpSp>
        <p:nvGrpSpPr>
          <p:cNvPr id="20" name="组合 19"/>
          <p:cNvGrpSpPr/>
          <p:nvPr/>
        </p:nvGrpSpPr>
        <p:grpSpPr>
          <a:xfrm flipH="1">
            <a:off x="10803890" y="1288415"/>
            <a:ext cx="581660" cy="337820"/>
            <a:chOff x="8153" y="1202"/>
            <a:chExt cx="2408" cy="1064"/>
          </a:xfrm>
          <a:solidFill>
            <a:schemeClr val="bg1"/>
          </a:solidFill>
        </p:grpSpPr>
        <p:sp>
          <p:nvSpPr>
            <p:cNvPr id="17" name="燕尾形 16"/>
            <p:cNvSpPr/>
            <p:nvPr/>
          </p:nvSpPr>
          <p:spPr>
            <a:xfrm>
              <a:off x="8153" y="1202"/>
              <a:ext cx="885" cy="1065"/>
            </a:xfrm>
            <a:prstGeom prst="chevron">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8" name="燕尾形 17"/>
            <p:cNvSpPr/>
            <p:nvPr/>
          </p:nvSpPr>
          <p:spPr>
            <a:xfrm>
              <a:off x="8915" y="1202"/>
              <a:ext cx="885" cy="1065"/>
            </a:xfrm>
            <a:prstGeom prst="chevron">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9" name="燕尾形 18"/>
            <p:cNvSpPr/>
            <p:nvPr/>
          </p:nvSpPr>
          <p:spPr>
            <a:xfrm>
              <a:off x="9677" y="1202"/>
              <a:ext cx="885" cy="1065"/>
            </a:xfrm>
            <a:prstGeom prst="chevron">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22" name="文本框 21"/>
          <p:cNvSpPr txBox="1"/>
          <p:nvPr/>
        </p:nvSpPr>
        <p:spPr>
          <a:xfrm>
            <a:off x="3872865" y="2829560"/>
            <a:ext cx="6840220" cy="2157095"/>
          </a:xfrm>
          <a:prstGeom prst="rect">
            <a:avLst/>
          </a:prstGeom>
          <a:noFill/>
        </p:spPr>
        <p:txBody>
          <a:bodyPr wrap="square">
            <a:spAutoFit/>
          </a:bodyPr>
          <a:p>
            <a:pPr lvl="0" indent="0" algn="l">
              <a:lnSpc>
                <a:spcPct val="140000"/>
              </a:lnSpc>
              <a:buClrTx/>
              <a:buSzTx/>
              <a:buFont typeface="Arial" panose="020B0604020202020204" pitchFamily="34" charset="0"/>
              <a:buNone/>
            </a:pPr>
            <a:r>
              <a:rPr lang="zh-CN" altLang="en-US" sz="1600" b="1" dirty="0">
                <a:solidFill>
                  <a:schemeClr val="accent1">
                    <a:lumMod val="75000"/>
                  </a:schemeClr>
                </a:solidFill>
                <a:latin typeface="微软雅黑" panose="020B0503020204020204" charset="-122"/>
                <a:ea typeface="微软雅黑" panose="020B0503020204020204" charset="-122"/>
                <a:sym typeface="+mn-ea"/>
              </a:rPr>
              <a:t>专家简介文字专家简介文字专家简介文字专家简介文字专家简介文字</a:t>
            </a:r>
            <a:endParaRPr lang="zh-CN" altLang="en-US" sz="1600" b="1" dirty="0">
              <a:solidFill>
                <a:schemeClr val="accent1">
                  <a:lumMod val="75000"/>
                </a:schemeClr>
              </a:solidFill>
              <a:latin typeface="微软雅黑" panose="020B0503020204020204" charset="-122"/>
              <a:ea typeface="微软雅黑" panose="020B0503020204020204" charset="-122"/>
              <a:sym typeface="+mn-ea"/>
            </a:endParaRPr>
          </a:p>
          <a:p>
            <a:pPr lvl="0" indent="0" algn="l">
              <a:lnSpc>
                <a:spcPct val="140000"/>
              </a:lnSpc>
              <a:buClrTx/>
              <a:buSzTx/>
              <a:buFont typeface="Arial" panose="020B0604020202020204" pitchFamily="34" charset="0"/>
              <a:buNone/>
            </a:pPr>
            <a:r>
              <a:rPr lang="zh-CN" altLang="en-US" sz="1600" b="1" dirty="0">
                <a:solidFill>
                  <a:schemeClr val="accent1">
                    <a:lumMod val="75000"/>
                  </a:schemeClr>
                </a:solidFill>
                <a:latin typeface="微软雅黑" panose="020B0503020204020204" charset="-122"/>
                <a:ea typeface="微软雅黑" panose="020B0503020204020204" charset="-122"/>
                <a:sym typeface="+mn-ea"/>
              </a:rPr>
              <a:t>专家简介文字专家简介文字专家简介文字专家简介文字专家简介文字</a:t>
            </a:r>
            <a:endParaRPr lang="zh-CN" altLang="en-US" sz="1600" b="1" dirty="0">
              <a:solidFill>
                <a:schemeClr val="accent1">
                  <a:lumMod val="75000"/>
                </a:schemeClr>
              </a:solidFill>
              <a:latin typeface="微软雅黑" panose="020B0503020204020204" charset="-122"/>
              <a:ea typeface="微软雅黑" panose="020B0503020204020204" charset="-122"/>
              <a:sym typeface="+mn-ea"/>
            </a:endParaRPr>
          </a:p>
          <a:p>
            <a:pPr lvl="0" indent="0" algn="l">
              <a:lnSpc>
                <a:spcPct val="140000"/>
              </a:lnSpc>
              <a:buClrTx/>
              <a:buSzTx/>
              <a:buFont typeface="Arial" panose="020B0604020202020204" pitchFamily="34" charset="0"/>
              <a:buNone/>
            </a:pPr>
            <a:r>
              <a:rPr lang="zh-CN" altLang="en-US" sz="1600" b="1" dirty="0">
                <a:solidFill>
                  <a:schemeClr val="accent1">
                    <a:lumMod val="75000"/>
                  </a:schemeClr>
                </a:solidFill>
                <a:latin typeface="微软雅黑" panose="020B0503020204020204" charset="-122"/>
                <a:ea typeface="微软雅黑" panose="020B0503020204020204" charset="-122"/>
                <a:sym typeface="+mn-ea"/>
              </a:rPr>
              <a:t>专家简介文字专家简介文字专家简介文字专家简介文字专家简介文字</a:t>
            </a:r>
            <a:endParaRPr lang="zh-CN" altLang="en-US" sz="1600" b="1" dirty="0">
              <a:solidFill>
                <a:schemeClr val="accent1">
                  <a:lumMod val="75000"/>
                </a:schemeClr>
              </a:solidFill>
              <a:latin typeface="微软雅黑" panose="020B0503020204020204" charset="-122"/>
              <a:ea typeface="微软雅黑" panose="020B0503020204020204" charset="-122"/>
              <a:sym typeface="+mn-ea"/>
            </a:endParaRPr>
          </a:p>
          <a:p>
            <a:pPr lvl="0" indent="0" algn="l">
              <a:lnSpc>
                <a:spcPct val="140000"/>
              </a:lnSpc>
              <a:buClrTx/>
              <a:buSzTx/>
              <a:buFont typeface="Arial" panose="020B0604020202020204" pitchFamily="34" charset="0"/>
              <a:buNone/>
            </a:pPr>
            <a:r>
              <a:rPr lang="zh-CN" altLang="en-US" sz="1600" b="1" dirty="0">
                <a:solidFill>
                  <a:schemeClr val="accent1">
                    <a:lumMod val="75000"/>
                  </a:schemeClr>
                </a:solidFill>
                <a:latin typeface="微软雅黑" panose="020B0503020204020204" charset="-122"/>
                <a:ea typeface="微软雅黑" panose="020B0503020204020204" charset="-122"/>
                <a:sym typeface="+mn-ea"/>
              </a:rPr>
              <a:t>专家简介文字专家简介文字专家简介文字专家简介文字专家简介文字</a:t>
            </a:r>
            <a:endParaRPr lang="zh-CN" altLang="en-US" sz="1600" b="1" dirty="0">
              <a:solidFill>
                <a:schemeClr val="accent1">
                  <a:lumMod val="75000"/>
                </a:schemeClr>
              </a:solidFill>
              <a:latin typeface="微软雅黑" panose="020B0503020204020204" charset="-122"/>
              <a:ea typeface="微软雅黑" panose="020B0503020204020204" charset="-122"/>
              <a:sym typeface="+mn-ea"/>
            </a:endParaRPr>
          </a:p>
          <a:p>
            <a:pPr lvl="0" indent="0" algn="l">
              <a:lnSpc>
                <a:spcPct val="140000"/>
              </a:lnSpc>
              <a:buClrTx/>
              <a:buSzTx/>
              <a:buFont typeface="Arial" panose="020B0604020202020204" pitchFamily="34" charset="0"/>
              <a:buNone/>
            </a:pPr>
            <a:r>
              <a:rPr lang="zh-CN" altLang="en-US" sz="1600" b="1" dirty="0">
                <a:solidFill>
                  <a:schemeClr val="accent1">
                    <a:lumMod val="75000"/>
                  </a:schemeClr>
                </a:solidFill>
                <a:latin typeface="微软雅黑" panose="020B0503020204020204" charset="-122"/>
                <a:ea typeface="微软雅黑" panose="020B0503020204020204" charset="-122"/>
                <a:sym typeface="+mn-ea"/>
              </a:rPr>
              <a:t>专家简介文字专家简介文字专家简介文字专家简介文字专家简介文字</a:t>
            </a:r>
            <a:endParaRPr lang="zh-CN" altLang="en-US" sz="1600" b="1" dirty="0">
              <a:solidFill>
                <a:schemeClr val="accent1">
                  <a:lumMod val="75000"/>
                </a:schemeClr>
              </a:solidFill>
              <a:latin typeface="微软雅黑" panose="020B0503020204020204" charset="-122"/>
              <a:ea typeface="微软雅黑" panose="020B0503020204020204" charset="-122"/>
              <a:sym typeface="+mn-ea"/>
            </a:endParaRPr>
          </a:p>
          <a:p>
            <a:pPr lvl="0" indent="0" algn="l">
              <a:lnSpc>
                <a:spcPct val="140000"/>
              </a:lnSpc>
              <a:buClrTx/>
              <a:buSzTx/>
              <a:buFont typeface="Arial" panose="020B0604020202020204" pitchFamily="34" charset="0"/>
              <a:buNone/>
            </a:pPr>
            <a:endParaRPr lang="zh-CN" altLang="en-US" sz="1600" b="1" dirty="0">
              <a:solidFill>
                <a:schemeClr val="accent1">
                  <a:lumMod val="75000"/>
                </a:schemeClr>
              </a:solidFill>
              <a:latin typeface="微软雅黑" panose="020B0503020204020204" charset="-122"/>
              <a:ea typeface="微软雅黑" panose="020B0503020204020204" charset="-122"/>
              <a:sym typeface="+mn-ea"/>
            </a:endParaRPr>
          </a:p>
        </p:txBody>
      </p:sp>
      <p:pic>
        <p:nvPicPr>
          <p:cNvPr id="2" name="图片 1" descr="主题2"/>
          <p:cNvPicPr>
            <a:picLocks noChangeAspect="1"/>
          </p:cNvPicPr>
          <p:nvPr/>
        </p:nvPicPr>
        <p:blipFill>
          <a:blip r:embed="rId2"/>
          <a:stretch>
            <a:fillRect/>
          </a:stretch>
        </p:blipFill>
        <p:spPr>
          <a:xfrm>
            <a:off x="520065" y="509905"/>
            <a:ext cx="2792730" cy="506095"/>
          </a:xfrm>
          <a:prstGeom prst="rect">
            <a:avLst/>
          </a:prstGeom>
        </p:spPr>
      </p:pic>
      <p:pic>
        <p:nvPicPr>
          <p:cNvPr id="3" name="图片 2" descr="LOGO04"/>
          <p:cNvPicPr>
            <a:picLocks noChangeAspect="1"/>
          </p:cNvPicPr>
          <p:nvPr/>
        </p:nvPicPr>
        <p:blipFill>
          <a:blip r:embed="rId3"/>
          <a:stretch>
            <a:fillRect/>
          </a:stretch>
        </p:blipFill>
        <p:spPr>
          <a:xfrm>
            <a:off x="8433435" y="553085"/>
            <a:ext cx="3040380" cy="407670"/>
          </a:xfrm>
          <a:prstGeom prst="rect">
            <a:avLst/>
          </a:prstGeom>
        </p:spPr>
      </p:pic>
      <p:pic>
        <p:nvPicPr>
          <p:cNvPr id="9" name="图片 8" descr="LOGO03"/>
          <p:cNvPicPr>
            <a:picLocks noChangeAspect="1"/>
          </p:cNvPicPr>
          <p:nvPr/>
        </p:nvPicPr>
        <p:blipFill>
          <a:blip r:embed="rId4"/>
          <a:stretch>
            <a:fillRect/>
          </a:stretch>
        </p:blipFill>
        <p:spPr>
          <a:xfrm>
            <a:off x="4547235" y="600710"/>
            <a:ext cx="2881630" cy="3429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21" name="图片 20" descr="中原工学院电子科技高峰论坛 郑州"/>
          <p:cNvPicPr>
            <a:picLocks noChangeAspect="1"/>
          </p:cNvPicPr>
          <p:nvPr/>
        </p:nvPicPr>
        <p:blipFill>
          <a:blip r:embed="rId2"/>
          <a:stretch>
            <a:fillRect/>
          </a:stretch>
        </p:blipFill>
        <p:spPr>
          <a:xfrm>
            <a:off x="5034915" y="4082415"/>
            <a:ext cx="2033905" cy="1116965"/>
          </a:xfrm>
          <a:prstGeom prst="rect">
            <a:avLst/>
          </a:prstGeom>
        </p:spPr>
      </p:pic>
      <p:pic>
        <p:nvPicPr>
          <p:cNvPr id="2" name="图片 1" descr="主题01"/>
          <p:cNvPicPr>
            <a:picLocks noChangeAspect="1"/>
          </p:cNvPicPr>
          <p:nvPr/>
        </p:nvPicPr>
        <p:blipFill>
          <a:blip r:embed="rId3"/>
          <a:stretch>
            <a:fillRect/>
          </a:stretch>
        </p:blipFill>
        <p:spPr>
          <a:xfrm>
            <a:off x="868045" y="2088515"/>
            <a:ext cx="10395585" cy="756920"/>
          </a:xfrm>
          <a:prstGeom prst="rect">
            <a:avLst/>
          </a:prstGeom>
        </p:spPr>
      </p:pic>
      <p:grpSp>
        <p:nvGrpSpPr>
          <p:cNvPr id="12" name="组合 11"/>
          <p:cNvGrpSpPr/>
          <p:nvPr/>
        </p:nvGrpSpPr>
        <p:grpSpPr>
          <a:xfrm>
            <a:off x="831215" y="705091"/>
            <a:ext cx="10512621" cy="530928"/>
            <a:chOff x="850" y="767"/>
            <a:chExt cx="19249" cy="972"/>
          </a:xfrm>
        </p:grpSpPr>
        <p:pic>
          <p:nvPicPr>
            <p:cNvPr id="4" name="图片 3" descr="LOGO01"/>
            <p:cNvPicPr>
              <a:picLocks noChangeAspect="1"/>
            </p:cNvPicPr>
            <p:nvPr/>
          </p:nvPicPr>
          <p:blipFill>
            <a:blip r:embed="rId4"/>
            <a:stretch>
              <a:fillRect/>
            </a:stretch>
          </p:blipFill>
          <p:spPr>
            <a:xfrm>
              <a:off x="850" y="877"/>
              <a:ext cx="7246" cy="862"/>
            </a:xfrm>
            <a:prstGeom prst="rect">
              <a:avLst/>
            </a:prstGeom>
          </p:spPr>
        </p:pic>
        <p:pic>
          <p:nvPicPr>
            <p:cNvPr id="5" name="图片 4" descr="LOGO02"/>
            <p:cNvPicPr>
              <a:picLocks noChangeAspect="1"/>
            </p:cNvPicPr>
            <p:nvPr/>
          </p:nvPicPr>
          <p:blipFill>
            <a:blip r:embed="rId5"/>
            <a:stretch>
              <a:fillRect/>
            </a:stretch>
          </p:blipFill>
          <p:spPr>
            <a:xfrm>
              <a:off x="12853" y="767"/>
              <a:ext cx="7246" cy="971"/>
            </a:xfrm>
            <a:prstGeom prst="rect">
              <a:avLst/>
            </a:prstGeom>
          </p:spPr>
        </p:pic>
      </p:grpSp>
      <p:pic>
        <p:nvPicPr>
          <p:cNvPr id="3" name="图片 2" descr="时间1"/>
          <p:cNvPicPr>
            <a:picLocks noChangeAspect="1"/>
          </p:cNvPicPr>
          <p:nvPr/>
        </p:nvPicPr>
        <p:blipFill>
          <a:blip r:embed="rId6"/>
          <a:stretch>
            <a:fillRect/>
          </a:stretch>
        </p:blipFill>
        <p:spPr>
          <a:xfrm>
            <a:off x="5090795" y="5199380"/>
            <a:ext cx="2011045" cy="425450"/>
          </a:xfrm>
          <a:prstGeom prst="rect">
            <a:avLst/>
          </a:prstGeom>
        </p:spPr>
      </p:pic>
      <p:pic>
        <p:nvPicPr>
          <p:cNvPr id="8" name="图片 7" descr="单位"/>
          <p:cNvPicPr>
            <a:picLocks noChangeAspect="1"/>
          </p:cNvPicPr>
          <p:nvPr/>
        </p:nvPicPr>
        <p:blipFill>
          <a:blip r:embed="rId7"/>
          <a:stretch>
            <a:fillRect/>
          </a:stretch>
        </p:blipFill>
        <p:spPr>
          <a:xfrm>
            <a:off x="3304540" y="3371850"/>
            <a:ext cx="5534660" cy="439420"/>
          </a:xfrm>
          <a:prstGeom prst="rect">
            <a:avLst/>
          </a:prstGeom>
        </p:spPr>
      </p:pic>
    </p:spTree>
  </p:cSld>
  <p:clrMapOvr>
    <a:masterClrMapping/>
  </p:clrMapOvr>
</p:sld>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450</Words>
  <Application>WPS 演示</Application>
  <PresentationFormat>宽屏</PresentationFormat>
  <Paragraphs>28</Paragraphs>
  <Slides>5</Slides>
  <Notes>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5</vt:i4>
      </vt:variant>
    </vt:vector>
  </HeadingPairs>
  <TitlesOfParts>
    <vt:vector size="12" baseType="lpstr">
      <vt:lpstr>Arial</vt:lpstr>
      <vt:lpstr>宋体</vt:lpstr>
      <vt:lpstr>Wingdings</vt:lpstr>
      <vt:lpstr>微软雅黑</vt:lpstr>
      <vt:lpstr>Arial Unicode MS</vt:lpstr>
      <vt:lpstr>Calibri</vt:lpstr>
      <vt:lpstr>WPS</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西瓜的士</cp:lastModifiedBy>
  <cp:revision>16</cp:revision>
  <dcterms:created xsi:type="dcterms:W3CDTF">2023-08-09T12:44:00Z</dcterms:created>
  <dcterms:modified xsi:type="dcterms:W3CDTF">2025-04-10T04:41:15Z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E5778705923045EEB235F93133B0BC37_13</vt:lpwstr>
  </property>
  <property fmtid="{D5CDD505-2E9C-101B-9397-08002B2CF9AE}" pid="3" name="KSOProductBuildVer">
    <vt:lpwstr>2052-12.1.0.20784</vt:lpwstr>
  </property>
</Properties>
</file>