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0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19" d="100"/>
          <a:sy n="19" d="100"/>
        </p:scale>
        <p:origin x="21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143000"/>
            <a:ext cx="2311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60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1pPr>
    <a:lvl2pPr marL="48006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2pPr>
    <a:lvl3pPr marL="96012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3pPr>
    <a:lvl4pPr marL="144018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4pPr>
    <a:lvl5pPr marL="192024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5pPr>
    <a:lvl6pPr marL="240030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8036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6042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40480" algn="l" defTabSz="960120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143000"/>
            <a:ext cx="2311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9053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73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99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97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745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621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47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70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83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64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05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044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7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6B7F7C79-A5E1-4774-AF68-86D73B6BD144}"/>
              </a:ext>
            </a:extLst>
          </p:cNvPr>
          <p:cNvSpPr/>
          <p:nvPr/>
        </p:nvSpPr>
        <p:spPr>
          <a:xfrm>
            <a:off x="9581429" y="-55594"/>
            <a:ext cx="22773983" cy="3714005"/>
          </a:xfrm>
          <a:prstGeom prst="rect">
            <a:avLst/>
          </a:prstGeom>
          <a:solidFill>
            <a:srgbClr val="7808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336883" y="7499229"/>
            <a:ext cx="31474611" cy="12809460"/>
          </a:xfrm>
          <a:prstGeom prst="rect">
            <a:avLst/>
          </a:prstGeom>
          <a:solidFill>
            <a:schemeClr val="accent1">
              <a:alpha val="0"/>
            </a:schemeClr>
          </a:solidFill>
          <a:ln w="98425" cmpd="sng">
            <a:solidFill>
              <a:srgbClr val="78080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/>
          </a:p>
        </p:txBody>
      </p:sp>
      <p:sp>
        <p:nvSpPr>
          <p:cNvPr id="18" name="矩形 17"/>
          <p:cNvSpPr/>
          <p:nvPr/>
        </p:nvSpPr>
        <p:spPr>
          <a:xfrm>
            <a:off x="16199645" y="20651937"/>
            <a:ext cx="15611849" cy="17800989"/>
          </a:xfrm>
          <a:prstGeom prst="rect">
            <a:avLst/>
          </a:prstGeom>
          <a:solidFill>
            <a:srgbClr val="780807">
              <a:alpha val="0"/>
            </a:srgbClr>
          </a:solidFill>
          <a:ln w="98425" cmpd="sng">
            <a:solidFill>
              <a:srgbClr val="78080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7" name="矩形 16"/>
          <p:cNvSpPr/>
          <p:nvPr/>
        </p:nvSpPr>
        <p:spPr>
          <a:xfrm>
            <a:off x="336883" y="20651937"/>
            <a:ext cx="15467307" cy="17800989"/>
          </a:xfrm>
          <a:prstGeom prst="rect">
            <a:avLst/>
          </a:prstGeom>
          <a:solidFill>
            <a:schemeClr val="accent1">
              <a:alpha val="0"/>
            </a:schemeClr>
          </a:solidFill>
          <a:ln w="98425" cmpd="sng">
            <a:solidFill>
              <a:srgbClr val="78080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2487394" y="4001656"/>
            <a:ext cx="28161042" cy="3154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Titles XXXXXXXXXXXXXXXXXXXXXXXXXXXXXXXXXXXXXXXXXXXXXXX</a:t>
            </a:r>
          </a:p>
          <a:p>
            <a:pPr algn="ctr">
              <a:lnSpc>
                <a:spcPct val="150000"/>
              </a:lnSpc>
            </a:pPr>
            <a:r>
              <a:rPr lang="en-US" altLang="zh-CN" sz="4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XXXXXX</a:t>
            </a:r>
            <a:r>
              <a:rPr lang="zh-CN" altLang="en-US" sz="4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ctr"/>
            <a:r>
              <a:rPr lang="en-US" altLang="zh-CN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 and Environmental Science, </a:t>
            </a:r>
            <a:r>
              <a:rPr lang="en-US" altLang="zh-CN" sz="5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Minnan</a:t>
            </a:r>
            <a:r>
              <a:rPr lang="en-US" altLang="zh-CN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University, Zhangzhou 363000, PR China</a:t>
            </a:r>
            <a:endParaRPr lang="zh-CN" altLang="en-US" sz="5400" dirty="0"/>
          </a:p>
        </p:txBody>
      </p:sp>
      <p:sp>
        <p:nvSpPr>
          <p:cNvPr id="9" name="矩形 8"/>
          <p:cNvSpPr/>
          <p:nvPr/>
        </p:nvSpPr>
        <p:spPr>
          <a:xfrm>
            <a:off x="1" y="42000117"/>
            <a:ext cx="32355412" cy="1367041"/>
          </a:xfrm>
          <a:prstGeom prst="rect">
            <a:avLst/>
          </a:prstGeom>
          <a:solidFill>
            <a:srgbClr val="7808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visit </a:t>
            </a:r>
            <a:r>
              <a:rPr lang="en-US" altLang="zh-C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Minnan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University</a:t>
            </a:r>
            <a:endParaRPr lang="zh-CN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36883" y="38796174"/>
            <a:ext cx="31474611" cy="3059565"/>
          </a:xfrm>
          <a:prstGeom prst="rect">
            <a:avLst/>
          </a:prstGeom>
          <a:solidFill>
            <a:schemeClr val="accent2">
              <a:alpha val="0"/>
            </a:schemeClr>
          </a:solidFill>
          <a:ln w="98425" cmpd="sng">
            <a:solidFill>
              <a:srgbClr val="78080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/>
          </a:p>
        </p:txBody>
      </p:sp>
      <p:sp>
        <p:nvSpPr>
          <p:cNvPr id="20" name="圆角矩形 19"/>
          <p:cNvSpPr/>
          <p:nvPr/>
        </p:nvSpPr>
        <p:spPr>
          <a:xfrm>
            <a:off x="484191" y="7611296"/>
            <a:ext cx="1128903" cy="4940225"/>
          </a:xfrm>
          <a:prstGeom prst="roundRect">
            <a:avLst/>
          </a:prstGeom>
          <a:solidFill>
            <a:srgbClr val="780807"/>
          </a:solidFill>
          <a:ln>
            <a:solidFill>
              <a:srgbClr val="7808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22" name="文本框 21"/>
          <p:cNvSpPr txBox="1"/>
          <p:nvPr/>
        </p:nvSpPr>
        <p:spPr>
          <a:xfrm rot="5400000">
            <a:off x="-1051097" y="9287892"/>
            <a:ext cx="4263301" cy="98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865" b="1" dirty="0">
                <a:solidFill>
                  <a:schemeClr val="bg1"/>
                </a:solidFill>
                <a:latin typeface="Times New Roman" panose="02020603050405020304" charset="0"/>
              </a:rPr>
              <a:t>Introduction</a:t>
            </a:r>
          </a:p>
        </p:txBody>
      </p: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39B7F335-1F15-498E-88C1-802A5CF81B03}"/>
              </a:ext>
            </a:extLst>
          </p:cNvPr>
          <p:cNvGrpSpPr/>
          <p:nvPr/>
        </p:nvGrpSpPr>
        <p:grpSpPr>
          <a:xfrm>
            <a:off x="434680" y="20852768"/>
            <a:ext cx="1164597" cy="9625173"/>
            <a:chOff x="2167223" y="21675728"/>
            <a:chExt cx="1164597" cy="9625173"/>
          </a:xfrm>
        </p:grpSpPr>
        <p:sp>
          <p:nvSpPr>
            <p:cNvPr id="23" name="圆角矩形 22"/>
            <p:cNvSpPr/>
            <p:nvPr/>
          </p:nvSpPr>
          <p:spPr>
            <a:xfrm>
              <a:off x="2167223" y="21675728"/>
              <a:ext cx="1128903" cy="7824989"/>
            </a:xfrm>
            <a:prstGeom prst="roundRect">
              <a:avLst/>
            </a:prstGeom>
            <a:solidFill>
              <a:srgbClr val="780807"/>
            </a:solidFill>
            <a:ln>
              <a:solidFill>
                <a:srgbClr val="7808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24" name="文本框 23"/>
            <p:cNvSpPr txBox="1"/>
            <p:nvPr/>
          </p:nvSpPr>
          <p:spPr>
            <a:xfrm rot="5400000">
              <a:off x="-1826412" y="26142669"/>
              <a:ext cx="9288430" cy="1028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865" b="1" dirty="0">
                  <a:solidFill>
                    <a:schemeClr val="bg1"/>
                  </a:solidFill>
                  <a:latin typeface="Times New Roman" panose="02020603050405020304" charset="0"/>
                </a:rPr>
                <a:t>Results and discussion</a:t>
              </a: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D0807185-5EC0-46E8-B1E1-90B6B3A3D62E}"/>
              </a:ext>
            </a:extLst>
          </p:cNvPr>
          <p:cNvGrpSpPr/>
          <p:nvPr/>
        </p:nvGrpSpPr>
        <p:grpSpPr>
          <a:xfrm>
            <a:off x="336883" y="38797796"/>
            <a:ext cx="7579109" cy="1015664"/>
            <a:chOff x="2204878" y="39335423"/>
            <a:chExt cx="7579109" cy="1015664"/>
          </a:xfrm>
        </p:grpSpPr>
        <p:sp>
          <p:nvSpPr>
            <p:cNvPr id="31" name="圆角矩形 30"/>
            <p:cNvSpPr/>
            <p:nvPr/>
          </p:nvSpPr>
          <p:spPr>
            <a:xfrm rot="16200000">
              <a:off x="4502219" y="37038084"/>
              <a:ext cx="1015662" cy="5610343"/>
            </a:xfrm>
            <a:prstGeom prst="roundRect">
              <a:avLst/>
            </a:prstGeom>
            <a:solidFill>
              <a:srgbClr val="78080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836577" y="39335423"/>
              <a:ext cx="694741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 b="1" dirty="0">
                  <a:solidFill>
                    <a:schemeClr val="bg1"/>
                  </a:solidFill>
                  <a:latin typeface="Times New Roman" panose="02020603050405020304" charset="0"/>
                </a:rPr>
                <a:t>Conclusions</a:t>
              </a:r>
            </a:p>
          </p:txBody>
        </p:sp>
      </p:grpSp>
      <p:sp>
        <p:nvSpPr>
          <p:cNvPr id="51" name="矩形 50"/>
          <p:cNvSpPr/>
          <p:nvPr/>
        </p:nvSpPr>
        <p:spPr>
          <a:xfrm>
            <a:off x="12629358" y="37135594"/>
            <a:ext cx="2049145" cy="63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8FFD90B2-FC88-40A1-9BFD-B38845CA62F1}"/>
              </a:ext>
            </a:extLst>
          </p:cNvPr>
          <p:cNvGrpSpPr/>
          <p:nvPr/>
        </p:nvGrpSpPr>
        <p:grpSpPr>
          <a:xfrm>
            <a:off x="0" y="-55593"/>
            <a:ext cx="31426484" cy="3714006"/>
            <a:chOff x="0" y="-56388"/>
            <a:chExt cx="27839854" cy="3458908"/>
          </a:xfrm>
        </p:grpSpPr>
        <p:sp>
          <p:nvSpPr>
            <p:cNvPr id="6" name="文本框 5"/>
            <p:cNvSpPr txBox="1"/>
            <p:nvPr/>
          </p:nvSpPr>
          <p:spPr>
            <a:xfrm>
              <a:off x="10829925" y="644850"/>
              <a:ext cx="17009929" cy="18058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chemeClr val="bg1"/>
                  </a:solidFill>
                  <a:latin typeface="Times New Roman" panose="02020603050405020304" charset="0"/>
                </a:rPr>
                <a:t>2025 </a:t>
              </a:r>
              <a:r>
                <a:rPr lang="zh-CN" altLang="en-US" sz="6000" b="1" dirty="0">
                  <a:solidFill>
                    <a:schemeClr val="bg1"/>
                  </a:solidFill>
                  <a:latin typeface="Times New Roman" panose="02020603050405020304" charset="0"/>
                </a:rPr>
                <a:t>China-Japan-Korea Symposium on Analytical Chemistry</a:t>
              </a:r>
              <a:r>
                <a:rPr lang="en-US" altLang="zh-CN" sz="6000" b="1" dirty="0">
                  <a:solidFill>
                    <a:schemeClr val="bg1"/>
                  </a:solidFill>
                  <a:latin typeface="Times New Roman" panose="02020603050405020304" charset="0"/>
                </a:rPr>
                <a:t> Zhangzhou, November, 2025</a:t>
              </a: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027568FD-6355-4CF9-9F2A-FEF933A55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56388"/>
              <a:ext cx="10261426" cy="34589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47</Words>
  <Application>Microsoft Office PowerPoint</Application>
  <PresentationFormat>自定义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碧桑 陈</cp:lastModifiedBy>
  <cp:revision>57</cp:revision>
  <dcterms:created xsi:type="dcterms:W3CDTF">2016-08-18T12:26:00Z</dcterms:created>
  <dcterms:modified xsi:type="dcterms:W3CDTF">2025-04-11T07:30:39Z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2052-10.1.0.5866</vt:lpwstr>
  </property>
</Properties>
</file>