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66626"/>
    <a:srgbClr val="780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9" d="100"/>
          <a:sy n="19" d="100"/>
        </p:scale>
        <p:origin x="21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5823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022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13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892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39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66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78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17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39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22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824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8E16E-C0FF-41B7-8139-75CB12D53DB5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EAFC3-876C-4E02-B393-7F2853F440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846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3B64F05-4D14-4FEC-BB8B-DC821CA85592}"/>
              </a:ext>
            </a:extLst>
          </p:cNvPr>
          <p:cNvSpPr/>
          <p:nvPr/>
        </p:nvSpPr>
        <p:spPr>
          <a:xfrm>
            <a:off x="9625305" y="-55593"/>
            <a:ext cx="22773983" cy="3714005"/>
          </a:xfrm>
          <a:prstGeom prst="rect">
            <a:avLst/>
          </a:prstGeom>
          <a:solidFill>
            <a:srgbClr val="7808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900FEA8-5C7C-46AA-ACB7-4129A293D028}"/>
              </a:ext>
            </a:extLst>
          </p:cNvPr>
          <p:cNvSpPr txBox="1"/>
          <p:nvPr/>
        </p:nvSpPr>
        <p:spPr>
          <a:xfrm>
            <a:off x="2231989" y="4640591"/>
            <a:ext cx="28161042" cy="3431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Titles XXXXXXXXXXXXXXXXXXXXXXXXXXXXXXXXXXXXXXXXXXXXXXX</a:t>
            </a:r>
          </a:p>
          <a:p>
            <a:pPr algn="ctr">
              <a:lnSpc>
                <a:spcPct val="150000"/>
              </a:lnSpc>
            </a:pPr>
            <a:r>
              <a:rPr lang="en-US" altLang="zh-CN" sz="4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XXXXXX</a:t>
            </a:r>
            <a:r>
              <a:rPr lang="zh-CN" altLang="en-US" sz="4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ctr"/>
            <a:r>
              <a:rPr lang="en-US" altLang="zh-CN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 and Environmental Science, </a:t>
            </a:r>
            <a:r>
              <a:rPr lang="en-US" altLang="zh-CN" sz="5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Minnan</a:t>
            </a:r>
            <a:r>
              <a:rPr lang="en-US" altLang="zh-CN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University, Zhangzhou 363000, PR China</a:t>
            </a:r>
          </a:p>
          <a:p>
            <a:pPr algn="ctr"/>
            <a:r>
              <a:rPr lang="en-US" altLang="zh-CN" sz="5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Email:xxxxxxx@min</a:t>
            </a:r>
            <a:endParaRPr lang="en-US" altLang="zh-CN" sz="5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E949700-4624-44CC-BD4B-C741D3968AD3}"/>
              </a:ext>
            </a:extLst>
          </p:cNvPr>
          <p:cNvGrpSpPr/>
          <p:nvPr/>
        </p:nvGrpSpPr>
        <p:grpSpPr>
          <a:xfrm>
            <a:off x="0" y="-55593"/>
            <a:ext cx="31845741" cy="3714006"/>
            <a:chOff x="0" y="-56388"/>
            <a:chExt cx="28211262" cy="3458908"/>
          </a:xfrm>
        </p:grpSpPr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B3BA153D-27C5-45E2-AA69-0913083D3F31}"/>
                </a:ext>
              </a:extLst>
            </p:cNvPr>
            <p:cNvSpPr txBox="1"/>
            <p:nvPr/>
          </p:nvSpPr>
          <p:spPr>
            <a:xfrm>
              <a:off x="9524879" y="656930"/>
              <a:ext cx="18686383" cy="1977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6600" b="1" dirty="0">
                  <a:solidFill>
                    <a:schemeClr val="bg1"/>
                  </a:solidFill>
                  <a:latin typeface="Times New Roman" panose="02020603050405020304" charset="0"/>
                </a:rPr>
                <a:t>2025 </a:t>
              </a:r>
              <a:r>
                <a:rPr lang="zh-CN" altLang="en-US" sz="6600" b="1" dirty="0">
                  <a:solidFill>
                    <a:schemeClr val="bg1"/>
                  </a:solidFill>
                  <a:latin typeface="Times New Roman" panose="02020603050405020304" charset="0"/>
                </a:rPr>
                <a:t>China-Japan-Korea Symposium on Analytical Chemistry</a:t>
              </a:r>
              <a:r>
                <a:rPr lang="en-US" altLang="zh-CN" sz="6600" b="1" dirty="0">
                  <a:solidFill>
                    <a:schemeClr val="bg1"/>
                  </a:solidFill>
                  <a:latin typeface="Times New Roman" panose="02020603050405020304" charset="0"/>
                </a:rPr>
                <a:t>, Zhangzhou, November, 2025</a:t>
              </a: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97293BF8-DE4E-491B-B4C4-60AA790383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-56388"/>
              <a:ext cx="10261426" cy="3458908"/>
            </a:xfrm>
            <a:prstGeom prst="rect">
              <a:avLst/>
            </a:prstGeom>
          </p:spPr>
        </p:pic>
      </p:grp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8A038715-BC75-46EE-AA12-4948B41FEAD3}"/>
              </a:ext>
            </a:extLst>
          </p:cNvPr>
          <p:cNvSpPr/>
          <p:nvPr/>
        </p:nvSpPr>
        <p:spPr>
          <a:xfrm>
            <a:off x="778639" y="9528804"/>
            <a:ext cx="31067101" cy="45719"/>
          </a:xfrm>
          <a:prstGeom prst="roundRect">
            <a:avLst/>
          </a:prstGeom>
          <a:solidFill>
            <a:srgbClr val="C66626"/>
          </a:solidFill>
          <a:ln>
            <a:solidFill>
              <a:srgbClr val="C66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EF17DF9A-31C5-4397-A034-EB7F5B301D5A}"/>
              </a:ext>
            </a:extLst>
          </p:cNvPr>
          <p:cNvSpPr/>
          <p:nvPr/>
        </p:nvSpPr>
        <p:spPr>
          <a:xfrm>
            <a:off x="870549" y="9562174"/>
            <a:ext cx="10897874" cy="1563734"/>
          </a:xfrm>
          <a:prstGeom prst="roundRect">
            <a:avLst/>
          </a:prstGeom>
          <a:solidFill>
            <a:srgbClr val="C66626"/>
          </a:solidFill>
          <a:ln>
            <a:solidFill>
              <a:srgbClr val="C66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600" b="1" dirty="0"/>
              <a:t>Introduction</a:t>
            </a:r>
            <a:endParaRPr lang="zh-CN" altLang="en-US" sz="9600" b="1" dirty="0"/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9E2C5EFC-038C-44B1-A0F4-65D2ADC03746}"/>
              </a:ext>
            </a:extLst>
          </p:cNvPr>
          <p:cNvSpPr/>
          <p:nvPr/>
        </p:nvSpPr>
        <p:spPr>
          <a:xfrm>
            <a:off x="1127881" y="37713475"/>
            <a:ext cx="30443539" cy="45719"/>
          </a:xfrm>
          <a:prstGeom prst="roundRect">
            <a:avLst/>
          </a:prstGeom>
          <a:solidFill>
            <a:srgbClr val="C66626"/>
          </a:solidFill>
          <a:ln>
            <a:solidFill>
              <a:srgbClr val="C66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AA30D42A-2285-435F-8457-B9DCAA9BDA81}"/>
              </a:ext>
            </a:extLst>
          </p:cNvPr>
          <p:cNvGrpSpPr/>
          <p:nvPr/>
        </p:nvGrpSpPr>
        <p:grpSpPr>
          <a:xfrm>
            <a:off x="574974" y="17573342"/>
            <a:ext cx="31292192" cy="10430203"/>
            <a:chOff x="666414" y="17664782"/>
            <a:chExt cx="31292192" cy="10430203"/>
          </a:xfrm>
        </p:grpSpPr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A66D93A-C22B-43B6-9FFD-60D9AFFCFDCA}"/>
                </a:ext>
              </a:extLst>
            </p:cNvPr>
            <p:cNvSpPr/>
            <p:nvPr/>
          </p:nvSpPr>
          <p:spPr>
            <a:xfrm>
              <a:off x="666414" y="17664783"/>
              <a:ext cx="31292192" cy="10430202"/>
            </a:xfrm>
            <a:prstGeom prst="roundRect">
              <a:avLst/>
            </a:prstGeom>
            <a:noFill/>
            <a:ln>
              <a:solidFill>
                <a:srgbClr val="C666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2AA97707-4B2C-41C4-9320-E488A6FBC613}"/>
                </a:ext>
              </a:extLst>
            </p:cNvPr>
            <p:cNvSpPr/>
            <p:nvPr/>
          </p:nvSpPr>
          <p:spPr>
            <a:xfrm>
              <a:off x="1215989" y="17664782"/>
              <a:ext cx="18074519" cy="1878736"/>
            </a:xfrm>
            <a:prstGeom prst="roundRect">
              <a:avLst/>
            </a:prstGeom>
            <a:solidFill>
              <a:srgbClr val="C66626"/>
            </a:solidFill>
            <a:ln>
              <a:solidFill>
                <a:srgbClr val="C666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600" b="1" dirty="0"/>
                <a:t>Experimental Section and Results</a:t>
              </a:r>
              <a:endParaRPr lang="zh-CN" altLang="en-US" sz="9600" b="1" dirty="0"/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65C483A8-6839-4378-AEED-D50F1E231B0E}"/>
              </a:ext>
            </a:extLst>
          </p:cNvPr>
          <p:cNvGrpSpPr/>
          <p:nvPr/>
        </p:nvGrpSpPr>
        <p:grpSpPr>
          <a:xfrm>
            <a:off x="675468" y="28412484"/>
            <a:ext cx="31292192" cy="8540084"/>
            <a:chOff x="858348" y="28412484"/>
            <a:chExt cx="31292192" cy="8540084"/>
          </a:xfrm>
        </p:grpSpPr>
        <p:sp>
          <p:nvSpPr>
            <p:cNvPr id="13" name="矩形: 圆角 12">
              <a:extLst>
                <a:ext uri="{FF2B5EF4-FFF2-40B4-BE49-F238E27FC236}">
                  <a16:creationId xmlns:a16="http://schemas.microsoft.com/office/drawing/2014/main" id="{B0A6D14E-0B75-460F-9BFC-F7F55FD0CEFB}"/>
                </a:ext>
              </a:extLst>
            </p:cNvPr>
            <p:cNvSpPr/>
            <p:nvPr/>
          </p:nvSpPr>
          <p:spPr>
            <a:xfrm>
              <a:off x="858348" y="28412484"/>
              <a:ext cx="31292192" cy="8540084"/>
            </a:xfrm>
            <a:prstGeom prst="roundRect">
              <a:avLst/>
            </a:prstGeom>
            <a:noFill/>
            <a:ln>
              <a:solidFill>
                <a:srgbClr val="C666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:a16="http://schemas.microsoft.com/office/drawing/2014/main" id="{DFAC3E35-5B6D-4255-A8E7-487DCC8C80C1}"/>
                </a:ext>
              </a:extLst>
            </p:cNvPr>
            <p:cNvSpPr/>
            <p:nvPr/>
          </p:nvSpPr>
          <p:spPr>
            <a:xfrm>
              <a:off x="1419189" y="28428507"/>
              <a:ext cx="10897874" cy="1563734"/>
            </a:xfrm>
            <a:prstGeom prst="roundRect">
              <a:avLst/>
            </a:prstGeom>
            <a:solidFill>
              <a:srgbClr val="C66626"/>
            </a:solidFill>
            <a:ln>
              <a:solidFill>
                <a:srgbClr val="C666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600" b="1" dirty="0"/>
                <a:t>Discussions</a:t>
              </a:r>
              <a:endParaRPr lang="zh-CN" altLang="en-US" sz="9600" b="1" dirty="0"/>
            </a:p>
          </p:txBody>
        </p:sp>
      </p:grp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0ADAE262-528B-4468-BD8C-C657FAD4E88B}"/>
              </a:ext>
            </a:extLst>
          </p:cNvPr>
          <p:cNvSpPr/>
          <p:nvPr/>
        </p:nvSpPr>
        <p:spPr>
          <a:xfrm>
            <a:off x="1036441" y="37736334"/>
            <a:ext cx="10897874" cy="1563734"/>
          </a:xfrm>
          <a:prstGeom prst="roundRect">
            <a:avLst/>
          </a:prstGeom>
          <a:solidFill>
            <a:srgbClr val="C66626"/>
          </a:solidFill>
          <a:ln>
            <a:solidFill>
              <a:srgbClr val="C66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600" b="1" dirty="0"/>
              <a:t>Conclusions</a:t>
            </a:r>
            <a:endParaRPr lang="zh-CN" altLang="en-US" sz="9600" b="1" dirty="0"/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346DD37D-24EF-44F2-8757-4C3588156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9132" y="40535869"/>
            <a:ext cx="2579474" cy="243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04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49</Words>
  <Application>Microsoft Office PowerPoint</Application>
  <PresentationFormat>自定义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李飞明</dc:creator>
  <cp:lastModifiedBy>碧桑 陈</cp:lastModifiedBy>
  <cp:revision>6</cp:revision>
  <dcterms:created xsi:type="dcterms:W3CDTF">2018-03-19T11:52:23Z</dcterms:created>
  <dcterms:modified xsi:type="dcterms:W3CDTF">2025-04-11T07:31:11Z</dcterms:modified>
</cp:coreProperties>
</file>