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论文张贴模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0"/>
            <a:ext cx="4571365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EwNTM5NzYwMDRjMzkwZTVkZjY2ODkwMGIxNGU0OT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田小姐</dc:creator>
  <cp:lastModifiedBy>久久会展-李思佳</cp:lastModifiedBy>
  <cp:revision>3</cp:revision>
  <dcterms:created xsi:type="dcterms:W3CDTF">2023-08-09T12:44:00Z</dcterms:created>
  <dcterms:modified xsi:type="dcterms:W3CDTF">2024-09-24T06:12:57Z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EDEC882F5F3E484299430CCBD9E2E9FB_13</vt:lpwstr>
  </property>
  <property fmtid="{D5CDD505-2E9C-101B-9397-08002B2CF9AE}" pid="3" name="KSOProductBuildVer">
    <vt:lpwstr>2052-12.1.0.18276</vt:lpwstr>
  </property>
</Properties>
</file>