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991475" cy="1198753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 userDrawn="1">
          <p15:clr>
            <a:srgbClr val="A4A3A4"/>
          </p15:clr>
        </p15:guide>
        <p15:guide id="2" pos="2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3776"/>
        <p:guide pos="25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85828" y="1598400"/>
            <a:ext cx="6423492" cy="449314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24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85828" y="6223691"/>
            <a:ext cx="6423492" cy="257380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100" spc="200"/>
            </a:lvl1pPr>
            <a:lvl2pPr marL="399415" indent="0" algn="ctr">
              <a:buNone/>
              <a:defRPr sz="1750"/>
            </a:lvl2pPr>
            <a:lvl3pPr marL="799465" indent="0" algn="ctr">
              <a:buNone/>
              <a:defRPr sz="1575"/>
            </a:lvl3pPr>
            <a:lvl4pPr marL="1198880" indent="0" algn="ctr">
              <a:buNone/>
              <a:defRPr sz="1400"/>
            </a:lvl4pPr>
            <a:lvl5pPr marL="1598295" indent="0" algn="ctr">
              <a:buNone/>
              <a:defRPr sz="1400"/>
            </a:lvl5pPr>
            <a:lvl6pPr marL="1997710" indent="0" algn="ctr">
              <a:buNone/>
              <a:defRPr sz="1400"/>
            </a:lvl6pPr>
            <a:lvl7pPr marL="2397760" indent="0" algn="ctr">
              <a:buNone/>
              <a:defRPr sz="1400"/>
            </a:lvl7pPr>
            <a:lvl8pPr marL="2797175" indent="0" algn="ctr">
              <a:buNone/>
              <a:defRPr sz="1400"/>
            </a:lvl8pPr>
            <a:lvl9pPr marL="3196590" indent="0" algn="ctr">
              <a:buNone/>
              <a:defRPr sz="14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98813" y="1352976"/>
            <a:ext cx="7192801" cy="95841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85828" y="4342110"/>
            <a:ext cx="6423492" cy="17808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524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85828" y="6223691"/>
            <a:ext cx="6423492" cy="82437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1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813" y="1063502"/>
            <a:ext cx="7190441" cy="12334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8813" y="2605266"/>
            <a:ext cx="7190441" cy="831923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304993" y="6727124"/>
            <a:ext cx="5092541" cy="134039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84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304993" y="8067515"/>
            <a:ext cx="5092541" cy="151659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5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9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99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98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97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97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97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96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813" y="1063502"/>
            <a:ext cx="7190441" cy="12334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98813" y="2624145"/>
            <a:ext cx="3393454" cy="830035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202880" y="2624145"/>
            <a:ext cx="3393454" cy="830035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813" y="1063502"/>
            <a:ext cx="7190441" cy="12334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98813" y="2498287"/>
            <a:ext cx="3502007" cy="667049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75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9415" indent="0">
              <a:buNone/>
              <a:defRPr sz="1750" b="1"/>
            </a:lvl2pPr>
            <a:lvl3pPr marL="799465" indent="0">
              <a:buNone/>
              <a:defRPr sz="1575" b="1"/>
            </a:lvl3pPr>
            <a:lvl4pPr marL="1198880" indent="0">
              <a:buNone/>
              <a:defRPr sz="1400" b="1"/>
            </a:lvl4pPr>
            <a:lvl5pPr marL="1598295" indent="0">
              <a:buNone/>
              <a:defRPr sz="1400" b="1"/>
            </a:lvl5pPr>
            <a:lvl6pPr marL="1997710" indent="0">
              <a:buNone/>
              <a:defRPr sz="1400" b="1"/>
            </a:lvl6pPr>
            <a:lvl7pPr marL="2397760" indent="0">
              <a:buNone/>
              <a:defRPr sz="1400" b="1"/>
            </a:lvl7pPr>
            <a:lvl8pPr marL="2797175" indent="0">
              <a:buNone/>
              <a:defRPr sz="1400" b="1"/>
            </a:lvl8pPr>
            <a:lvl9pPr marL="3196590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8813" y="3240850"/>
            <a:ext cx="3502007" cy="768364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087608" y="2485227"/>
            <a:ext cx="3502007" cy="667049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75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9415" indent="0">
              <a:buNone/>
              <a:defRPr sz="1750" b="1"/>
            </a:lvl2pPr>
            <a:lvl3pPr marL="799465" indent="0">
              <a:buNone/>
              <a:defRPr sz="1575" b="1"/>
            </a:lvl3pPr>
            <a:lvl4pPr marL="1198880" indent="0">
              <a:buNone/>
              <a:defRPr sz="1400" b="1"/>
            </a:lvl4pPr>
            <a:lvl5pPr marL="1598295" indent="0">
              <a:buNone/>
              <a:defRPr sz="1400" b="1"/>
            </a:lvl5pPr>
            <a:lvl6pPr marL="1997710" indent="0">
              <a:buNone/>
              <a:defRPr sz="1400" b="1"/>
            </a:lvl6pPr>
            <a:lvl7pPr marL="2397760" indent="0">
              <a:buNone/>
              <a:defRPr sz="1400" b="1"/>
            </a:lvl7pPr>
            <a:lvl8pPr marL="2797175" indent="0">
              <a:buNone/>
              <a:defRPr sz="1400" b="1"/>
            </a:lvl8pPr>
            <a:lvl9pPr marL="3196590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087608" y="3240850"/>
            <a:ext cx="3502007" cy="768364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813" y="1063502"/>
            <a:ext cx="7190441" cy="12334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98813" y="2718539"/>
            <a:ext cx="3430344" cy="805492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162763" y="2718539"/>
            <a:ext cx="3426492" cy="805492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709033" y="1598400"/>
            <a:ext cx="684354" cy="8791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44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99400" y="1598400"/>
            <a:ext cx="6010520" cy="8791200"/>
          </a:xfrm>
        </p:spPr>
        <p:txBody>
          <a:bodyPr vert="eaVert" lIns="46800" tIns="46800" rIns="46800" bIns="46800"/>
          <a:lstStyle>
            <a:lvl1pPr marL="200025" indent="-200025">
              <a:spcAft>
                <a:spcPts val="1000"/>
              </a:spcAft>
              <a:defRPr spc="300"/>
            </a:lvl1pPr>
            <a:lvl2pPr marL="599440" indent="-200025">
              <a:defRPr spc="300"/>
            </a:lvl2pPr>
            <a:lvl3pPr marL="998855" indent="-200025">
              <a:defRPr spc="300"/>
            </a:lvl3pPr>
            <a:lvl4pPr marL="1398905" indent="-200025">
              <a:defRPr spc="300"/>
            </a:lvl4pPr>
            <a:lvl5pPr marL="1798320" indent="-2000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98813" y="1063502"/>
            <a:ext cx="7190441" cy="123341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98813" y="2605266"/>
            <a:ext cx="7190441" cy="831923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01173" y="11037770"/>
            <a:ext cx="1769882" cy="55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698087" y="11037770"/>
            <a:ext cx="2595827" cy="55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819372" y="11037770"/>
            <a:ext cx="1769882" cy="55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99465" rtl="0" eaLnBrk="1" fontAlgn="auto" latinLnBrk="0" hangingPunct="1">
        <a:lnSpc>
          <a:spcPct val="100000"/>
        </a:lnSpc>
        <a:spcBef>
          <a:spcPct val="0"/>
        </a:spcBef>
        <a:buNone/>
        <a:defRPr sz="314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00025" indent="-200025" algn="l" defTabSz="7994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99440" indent="-200025" algn="l" defTabSz="7994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407160" algn="l"/>
          <a:tab pos="1407160" algn="l"/>
          <a:tab pos="1407160" algn="l"/>
          <a:tab pos="1407160" algn="l"/>
        </a:tabLst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998855" indent="-200025" algn="l" defTabSz="7994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398905" indent="-200025" algn="l" defTabSz="7994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2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798320" indent="-200025" algn="l" defTabSz="7994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197735" indent="-200025" algn="l" defTabSz="799465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597150" indent="-200025" algn="l" defTabSz="799465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997200" indent="-200025" algn="l" defTabSz="799465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396615" indent="-200025" algn="l" defTabSz="799465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9415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99465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98295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97710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7760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97175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96590" algn="l" defTabSz="799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d7b6a95a5e6b1c432a5418f22b0f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" y="0"/>
            <a:ext cx="7990840" cy="11987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九离</cp:lastModifiedBy>
  <cp:revision>155</cp:revision>
  <dcterms:created xsi:type="dcterms:W3CDTF">2019-06-19T02:08:00Z</dcterms:created>
  <dcterms:modified xsi:type="dcterms:W3CDTF">2025-07-03T02:13:57Z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717AF89528A74C0AA5E64BD47FED2575_11</vt:lpwstr>
  </property>
</Properties>
</file>