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0">
  <p:sldMasterIdLst>
    <p:sldMasterId id="2147483648" r:id="rId1"/>
  </p:sldMasterIdLst>
  <p:notesMasterIdLst>
    <p:notesMasterId r:id="rId4"/>
  </p:notesMasterIdLst>
  <p:sldIdLst>
    <p:sldId id="260" r:id="rId3"/>
  </p:sldIdLst>
  <p:sldSz cx="32398970" cy="43200320"/>
  <p:notesSz cx="6858000" cy="9144000"/>
  <p:defaultTextStyle>
    <a:lvl1pPr marL="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7100" b="0" i="0" u="none" baseline="0">
        <a:solidFill>
          <a:schemeClr val="dk1"/>
        </a:solidFill>
        <a:latin typeface="Calibri" panose="020F0502020204030204" pitchFamily="34" charset="0"/>
        <a:ea typeface="宋体" panose="02010600030101010101" pitchFamily="2" charset="-122"/>
        <a:sym typeface="Calibri" panose="020F0502020204030204" pitchFamily="34" charset="0"/>
      </a:defRPr>
    </a:lvl1pPr>
    <a:lvl2pPr marL="1812925" indent="-1355725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7100" b="0" i="0" u="none" baseline="0">
        <a:solidFill>
          <a:schemeClr val="dk1"/>
        </a:solidFill>
        <a:latin typeface="Calibri" panose="020F0502020204030204" pitchFamily="34" charset="0"/>
        <a:ea typeface="宋体" panose="02010600030101010101" pitchFamily="2" charset="-122"/>
        <a:sym typeface="Calibri" panose="020F0502020204030204" pitchFamily="34" charset="0"/>
      </a:defRPr>
    </a:lvl2pPr>
    <a:lvl3pPr marL="3627120" indent="-271272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7100" b="0" i="0" u="none" baseline="0">
        <a:solidFill>
          <a:schemeClr val="dk1"/>
        </a:solidFill>
        <a:latin typeface="Calibri" panose="020F0502020204030204" pitchFamily="34" charset="0"/>
        <a:ea typeface="宋体" panose="02010600030101010101" pitchFamily="2" charset="-122"/>
        <a:sym typeface="Calibri" panose="020F0502020204030204" pitchFamily="34" charset="0"/>
      </a:defRPr>
    </a:lvl3pPr>
    <a:lvl4pPr marL="5441950" indent="-407035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7100" b="0" i="0" u="none" baseline="0">
        <a:solidFill>
          <a:schemeClr val="dk1"/>
        </a:solidFill>
        <a:latin typeface="Calibri" panose="020F0502020204030204" pitchFamily="34" charset="0"/>
        <a:ea typeface="宋体" panose="02010600030101010101" pitchFamily="2" charset="-122"/>
        <a:sym typeface="Calibri" panose="020F0502020204030204" pitchFamily="34" charset="0"/>
      </a:defRPr>
    </a:lvl4pPr>
    <a:lvl5pPr marL="7256145" indent="-5427345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7100" b="0" i="0" u="none" baseline="0">
        <a:solidFill>
          <a:schemeClr val="dk1"/>
        </a:solidFill>
        <a:latin typeface="Calibri" panose="020F0502020204030204" pitchFamily="34" charset="0"/>
        <a:ea typeface="宋体" panose="02010600030101010101" pitchFamily="2" charset="-122"/>
        <a:sym typeface="Calibri" panose="020F0502020204030204" pitchFamily="34" charset="0"/>
      </a:defRPr>
    </a:lvl5pPr>
  </p:defaultTextStyle>
  <p:extLst>
    <p:ext uri="{EFAFB233-063F-42B5-8137-9DF3F51BA10A}">
      <p15:sldGuideLst xmlns:p15="http://schemas.microsoft.com/office/powerpoint/2012/main">
        <p15:guide id="1" orient="horz" pos="13606" userDrawn="1">
          <p15:clr>
            <a:srgbClr val="A4A3A4"/>
          </p15:clr>
        </p15:guide>
        <p15:guide id="2" pos="102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1482" y="-1128"/>
      </p:cViewPr>
      <p:guideLst>
        <p:guide orient="horz" pos="13606"/>
        <p:guide pos="10224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2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2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72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72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2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底边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39623365"/>
            <a:ext cx="32398970" cy="3599180"/>
          </a:xfrm>
          <a:prstGeom prst="rect">
            <a:avLst/>
          </a:prstGeom>
        </p:spPr>
      </p:pic>
      <p:pic>
        <p:nvPicPr>
          <p:cNvPr id="4" name="图片 3" descr="上角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2385"/>
            <a:ext cx="32398970" cy="67843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底边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39623365"/>
            <a:ext cx="32398970" cy="3599180"/>
          </a:xfrm>
          <a:prstGeom prst="rect">
            <a:avLst/>
          </a:prstGeom>
        </p:spPr>
      </p:pic>
      <p:pic>
        <p:nvPicPr>
          <p:cNvPr id="4" name="图片 3" descr="上角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240"/>
            <a:ext cx="32398970" cy="678434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noFill/>
        <a:effectLst/>
      </p:bgPr>
    </p:bg>
    <p:spTree>
      <p:nvGrpSpPr>
        <p:cNvPr id="1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ftr="0" dt="0"/>
  <p:txStyles>
    <p:titleStyle>
      <a:lvl1pPr algn="l" defTabSz="1619250" rtl="0" eaLnBrk="0" fontAlgn="base" hangingPunct="0">
        <a:spcBef>
          <a:spcPct val="0"/>
        </a:spcBef>
        <a:spcAft>
          <a:spcPct val="0"/>
        </a:spcAft>
        <a:defRPr sz="113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1619250" rtl="0" eaLnBrk="0" fontAlgn="base" hangingPunct="0">
        <a:spcBef>
          <a:spcPct val="0"/>
        </a:spcBef>
        <a:spcAft>
          <a:spcPct val="0"/>
        </a:spcAft>
        <a:defRPr sz="11300">
          <a:solidFill>
            <a:schemeClr val="tx1"/>
          </a:solidFill>
          <a:latin typeface="Century Gothic" panose="020B0502020202020204" pitchFamily="34" charset="0"/>
          <a:ea typeface="幼圆" panose="02010509060101010101" pitchFamily="49" charset="-122"/>
        </a:defRPr>
      </a:lvl2pPr>
      <a:lvl3pPr algn="l" defTabSz="1619250" rtl="0" eaLnBrk="0" fontAlgn="base" hangingPunct="0">
        <a:spcBef>
          <a:spcPct val="0"/>
        </a:spcBef>
        <a:spcAft>
          <a:spcPct val="0"/>
        </a:spcAft>
        <a:defRPr sz="11300">
          <a:solidFill>
            <a:schemeClr val="tx1"/>
          </a:solidFill>
          <a:latin typeface="Century Gothic" panose="020B0502020202020204" pitchFamily="34" charset="0"/>
          <a:ea typeface="幼圆" panose="02010509060101010101" pitchFamily="49" charset="-122"/>
        </a:defRPr>
      </a:lvl3pPr>
      <a:lvl4pPr algn="l" defTabSz="1619250" rtl="0" eaLnBrk="0" fontAlgn="base" hangingPunct="0">
        <a:spcBef>
          <a:spcPct val="0"/>
        </a:spcBef>
        <a:spcAft>
          <a:spcPct val="0"/>
        </a:spcAft>
        <a:defRPr sz="11300">
          <a:solidFill>
            <a:schemeClr val="tx1"/>
          </a:solidFill>
          <a:latin typeface="Century Gothic" panose="020B0502020202020204" pitchFamily="34" charset="0"/>
          <a:ea typeface="幼圆" panose="02010509060101010101" pitchFamily="49" charset="-122"/>
        </a:defRPr>
      </a:lvl4pPr>
      <a:lvl5pPr algn="l" defTabSz="1619250" rtl="0" eaLnBrk="0" fontAlgn="base" hangingPunct="0">
        <a:spcBef>
          <a:spcPct val="0"/>
        </a:spcBef>
        <a:spcAft>
          <a:spcPct val="0"/>
        </a:spcAft>
        <a:defRPr sz="11300">
          <a:solidFill>
            <a:schemeClr val="tx1"/>
          </a:solidFill>
          <a:latin typeface="Century Gothic" panose="020B0502020202020204" pitchFamily="34" charset="0"/>
          <a:ea typeface="幼圆" panose="02010509060101010101" pitchFamily="49" charset="-122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011555" indent="-1011555" algn="l" defTabSz="1619250" rtl="0" eaLnBrk="0" fontAlgn="base" hangingPunct="0">
        <a:spcBef>
          <a:spcPct val="20000"/>
        </a:spcBef>
        <a:spcAft>
          <a:spcPts val="21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7000" kern="1200">
          <a:solidFill>
            <a:srgbClr val="0F496F"/>
          </a:solidFill>
          <a:latin typeface="+mn-lt"/>
          <a:ea typeface="+mn-ea"/>
          <a:cs typeface="+mn-cs"/>
        </a:defRPr>
      </a:lvl1pPr>
      <a:lvl2pPr marL="2632075" indent="-1011555" algn="l" defTabSz="1619250" rtl="0" eaLnBrk="0" fontAlgn="base" hangingPunct="0">
        <a:spcBef>
          <a:spcPct val="20000"/>
        </a:spcBef>
        <a:spcAft>
          <a:spcPts val="21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6300" kern="1200">
          <a:solidFill>
            <a:srgbClr val="0F496F"/>
          </a:solidFill>
          <a:latin typeface="+mn-lt"/>
          <a:ea typeface="+mn-ea"/>
          <a:cs typeface="+mn-cs"/>
        </a:defRPr>
      </a:lvl2pPr>
      <a:lvl3pPr marL="4251325" indent="-1011555" algn="l" defTabSz="1619250" rtl="0" eaLnBrk="0" fontAlgn="base" hangingPunct="0">
        <a:spcBef>
          <a:spcPct val="20000"/>
        </a:spcBef>
        <a:spcAft>
          <a:spcPts val="21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5600" kern="1200">
          <a:solidFill>
            <a:srgbClr val="0F496F"/>
          </a:solidFill>
          <a:latin typeface="+mn-lt"/>
          <a:ea typeface="+mn-ea"/>
          <a:cs typeface="+mn-cs"/>
        </a:defRPr>
      </a:lvl3pPr>
      <a:lvl4pPr marL="5466080" indent="-606425" algn="l" defTabSz="1619250" rtl="0" eaLnBrk="0" fontAlgn="base" hangingPunct="0">
        <a:spcBef>
          <a:spcPct val="20000"/>
        </a:spcBef>
        <a:spcAft>
          <a:spcPts val="21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4900" kern="1200">
          <a:solidFill>
            <a:srgbClr val="0F496F"/>
          </a:solidFill>
          <a:latin typeface="+mn-lt"/>
          <a:ea typeface="+mn-ea"/>
          <a:cs typeface="+mn-cs"/>
        </a:defRPr>
      </a:lvl4pPr>
      <a:lvl5pPr marL="7086600" indent="-606425" algn="l" defTabSz="1619250" rtl="0" eaLnBrk="0" fontAlgn="base" hangingPunct="0">
        <a:spcBef>
          <a:spcPct val="20000"/>
        </a:spcBef>
        <a:spcAft>
          <a:spcPts val="21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4900" kern="1200">
          <a:solidFill>
            <a:srgbClr val="0F496F"/>
          </a:solidFill>
          <a:latin typeface="+mn-lt"/>
          <a:ea typeface="+mn-ea"/>
          <a:cs typeface="+mn-cs"/>
        </a:defRPr>
      </a:lvl5pPr>
      <a:lvl6pPr marL="8909685" indent="-810260" algn="l" defTabSz="1619885" rtl="0" eaLnBrk="1" latinLnBrk="0" hangingPunct="1">
        <a:spcBef>
          <a:spcPct val="20000"/>
        </a:spcBef>
        <a:spcAft>
          <a:spcPts val="21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4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10529570" indent="-810260" algn="l" defTabSz="1619885" rtl="0" eaLnBrk="1" latinLnBrk="0" hangingPunct="1">
        <a:spcBef>
          <a:spcPct val="20000"/>
        </a:spcBef>
        <a:spcAft>
          <a:spcPts val="21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4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12149455" indent="-810260" algn="l" defTabSz="1619885" rtl="0" eaLnBrk="1" latinLnBrk="0" hangingPunct="1">
        <a:spcBef>
          <a:spcPct val="20000"/>
        </a:spcBef>
        <a:spcAft>
          <a:spcPts val="21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4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13769340" indent="-810260" algn="l" defTabSz="1619885" rtl="0" eaLnBrk="1" latinLnBrk="0" hangingPunct="1">
        <a:spcBef>
          <a:spcPct val="20000"/>
        </a:spcBef>
        <a:spcAft>
          <a:spcPts val="21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4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19885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1pPr>
      <a:lvl2pPr marL="1619885" algn="l" defTabSz="1619885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2pPr>
      <a:lvl3pPr marL="3239770" algn="l" defTabSz="1619885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3pPr>
      <a:lvl4pPr marL="4859655" algn="l" defTabSz="1619885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4pPr>
      <a:lvl5pPr marL="6479540" algn="l" defTabSz="1619885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5pPr>
      <a:lvl6pPr marL="8100060" algn="l" defTabSz="1619885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6pPr>
      <a:lvl7pPr marL="9719945" algn="l" defTabSz="1619885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7pPr>
      <a:lvl8pPr marL="11339830" algn="l" defTabSz="1619885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8pPr>
      <a:lvl9pPr marL="12959715" algn="l" defTabSz="1619885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TEMPLATE_CATEGORY" val="diagram"/>
  <p:tag name="KSO_WM_TEMPLATE_INDEX" val="20233205"/>
</p:tagLst>
</file>

<file path=ppt/theme/theme1.xml><?xml version="1.0" encoding="utf-8"?>
<a:theme xmlns:a="http://schemas.openxmlformats.org/drawingml/2006/main" name="Office 主题">
  <a:themeElements>
    <a:clrScheme name="Default Color Scheme">
      <a:dk1>
        <a:srgbClr val="FFFFFF"/>
      </a:dk1>
      <a:lt1>
        <a:srgbClr val="000000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AAAAAA"/>
      </a:accent3>
      <a:accent4>
        <a:srgbClr val="DCDCDC"/>
      </a:accent4>
      <a:accent5>
        <a:srgbClr val="AAADB7"/>
      </a:accent5>
      <a:accent6>
        <a:srgbClr val="940C74"/>
      </a:accent6>
      <a:hlink>
        <a:srgbClr val="0D2E46"/>
      </a:hlink>
      <a:folHlink>
        <a:srgbClr val="356A9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Color Scheme 1">
        <a:dk1>
          <a:srgbClr val="FFFFFF"/>
        </a:dk1>
        <a:lt1>
          <a:srgbClr val="000000"/>
        </a:lt1>
        <a:dk2>
          <a:srgbClr val="146194"/>
        </a:dk2>
        <a:lt2>
          <a:srgbClr val="76DBF4"/>
        </a:lt2>
        <a:accent1>
          <a:srgbClr val="052F61"/>
        </a:accent1>
        <a:accent2>
          <a:srgbClr val="A50E82"/>
        </a:accent2>
        <a:accent3>
          <a:srgbClr val="AAAAAA"/>
        </a:accent3>
        <a:accent4>
          <a:srgbClr val="DCDCDC"/>
        </a:accent4>
        <a:accent5>
          <a:srgbClr val="AAADB7"/>
        </a:accent5>
        <a:accent6>
          <a:srgbClr val="940C74"/>
        </a:accent6>
        <a:hlink>
          <a:srgbClr val="0D2E46"/>
        </a:hlink>
        <a:folHlink>
          <a:srgbClr val="356A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/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Calibri</vt:lpstr>
      <vt:lpstr>Century Gothic</vt:lpstr>
      <vt:lpstr>幼圆</vt:lpstr>
      <vt:lpstr>Wingdings 3</vt:lpstr>
      <vt:lpstr>微软雅黑</vt:lpstr>
      <vt:lpstr>Arial Unicode MS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dodo</dc:creator>
  <cp:lastModifiedBy>夏栀</cp:lastModifiedBy>
  <cp:revision>8</cp:revision>
  <dcterms:created xsi:type="dcterms:W3CDTF">2019-05-30T10:56:00Z</dcterms:created>
  <dcterms:modified xsi:type="dcterms:W3CDTF">2025-04-07T07:21:57Z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FC4C180F0B5745859368BF9374160E07_13</vt:lpwstr>
  </property>
</Properties>
</file>