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5200650" cy="130048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7505" y="2376170"/>
            <a:ext cx="4501515" cy="961263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399895" cy="3600000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0915" y="6501765"/>
            <a:ext cx="12463780" cy="26469975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400000" cy="360000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8915" y="2433320"/>
            <a:ext cx="4749165" cy="883094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9&quot;:[20348550]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wcj</cp:lastModifiedBy>
  <cp:revision>3</cp:revision>
  <dcterms:created xsi:type="dcterms:W3CDTF">2025-06-10T08:05:00Z</dcterms:created>
  <dcterms:modified xsi:type="dcterms:W3CDTF">2025-06-10T11:41:30Z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2025-06-10T23:42:57Z</vt:filetime>
  </property>
  <property fmtid="{D5CDD505-2E9C-101B-9397-08002B2CF9AE}" pid="4" name="UsrData">
    <vt:lpwstr>6847e1f3e5d315002076c1f6wl</vt:lpwstr>
  </property>
  <property fmtid="{D5CDD505-2E9C-101B-9397-08002B2CF9AE}" pid="5" name="ICV">
    <vt:lpwstr>91B76CAAC98C4F06BD5149F131BC78DF_12</vt:lpwstr>
  </property>
  <property fmtid="{D5CDD505-2E9C-101B-9397-08002B2CF9AE}" pid="6" name="KSOProductBuildVer">
    <vt:lpwstr>2052-12.1.0.21171</vt:lpwstr>
  </property>
</Properties>
</file>