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Lst>
  <p:sldSz cx="12192000" cy="6858000"/>
  <p:notesSz cx="6858000" cy="9144000"/>
  <p:custDataLst>
    <p:tags r:id="rId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文本框 4"/>
          <p:cNvSpPr txBox="1"/>
          <p:nvPr/>
        </p:nvSpPr>
        <p:spPr>
          <a:xfrm>
            <a:off x="0" y="2073275"/>
            <a:ext cx="12192000" cy="829945"/>
          </a:xfrm>
          <a:prstGeom prst="rect">
            <a:avLst/>
          </a:prstGeom>
        </p:spPr>
        <p:txBody>
          <a:bodyPr wrap="square">
            <a:spAutoFit/>
            <a:extLst>
              <a:ext uri="{4A0BC546-FE56-4ADE-93B0-CB8AF2F6F144}">
                <wpsdc:textFrameExt xmlns:wpsdc="http://www.wps.cn/officeDocument/2022/drawingmlCustomData" type="title"/>
              </a:ext>
            </a:extLst>
          </a:bodyPr>
          <a:p>
            <a:pPr algn="ctr"/>
            <a:r>
              <a:rPr lang="zh-CN" altLang="en-US" sz="4800" b="1" spc="400">
                <a:solidFill>
                  <a:schemeClr val="bg1"/>
                </a:solidFill>
                <a:latin typeface="Arial" panose="020B0604020202020204" pitchFamily="34" charset="0"/>
                <a:ea typeface="微软雅黑" panose="020B0503020204020204" charset="-122"/>
              </a:rPr>
              <a:t>单击此处添加授课题目</a:t>
            </a:r>
            <a:endParaRPr lang="zh-CN" altLang="en-US" sz="4800" b="1" spc="400">
              <a:solidFill>
                <a:schemeClr val="bg1"/>
              </a:solidFill>
              <a:latin typeface="Arial" panose="020B0604020202020204" pitchFamily="34" charset="0"/>
              <a:ea typeface="微软雅黑" panose="020B0503020204020204" charset="-122"/>
            </a:endParaRPr>
          </a:p>
        </p:txBody>
      </p:sp>
      <p:sp>
        <p:nvSpPr>
          <p:cNvPr id="6" name="文本框 5"/>
          <p:cNvSpPr txBox="1"/>
          <p:nvPr/>
        </p:nvSpPr>
        <p:spPr>
          <a:xfrm>
            <a:off x="0" y="3429000"/>
            <a:ext cx="12192635" cy="460375"/>
          </a:xfrm>
          <a:prstGeom prst="rect">
            <a:avLst/>
          </a:prstGeom>
        </p:spPr>
        <p:txBody>
          <a:bodyPr wrap="square">
            <a:spAutoFit/>
            <a:extLst>
              <a:ext uri="{4A0BC546-FE56-4ADE-93B0-CB8AF2F6F144}">
                <wpsdc:textFrameExt xmlns:wpsdc="http://www.wps.cn/officeDocument/2022/drawingmlCustomData" type="sub-title"/>
              </a:ext>
            </a:extLst>
          </a:bodyPr>
          <a:p>
            <a:pPr algn="ctr"/>
            <a:r>
              <a:rPr lang="zh-CN" altLang="en-US" sz="2400" spc="200">
                <a:solidFill>
                  <a:schemeClr val="bg1"/>
                </a:solidFill>
                <a:latin typeface="Arial" panose="020B0604020202020204" pitchFamily="34" charset="0"/>
                <a:ea typeface="微软雅黑" panose="020B0503020204020204" charset="-122"/>
              </a:rPr>
              <a:t>姓名</a:t>
            </a:r>
            <a:r>
              <a:rPr lang="en-US" altLang="zh-CN" sz="2400" spc="200">
                <a:solidFill>
                  <a:schemeClr val="bg1"/>
                </a:solidFill>
                <a:latin typeface="Arial" panose="020B0604020202020204" pitchFamily="34" charset="0"/>
                <a:ea typeface="微软雅黑" panose="020B0503020204020204" charset="-122"/>
              </a:rPr>
              <a:t>+</a:t>
            </a:r>
            <a:r>
              <a:rPr lang="zh-CN" altLang="en-US" sz="2400" spc="200">
                <a:solidFill>
                  <a:schemeClr val="bg1"/>
                </a:solidFill>
                <a:latin typeface="Arial" panose="020B0604020202020204" pitchFamily="34" charset="0"/>
                <a:ea typeface="微软雅黑" panose="020B0503020204020204" charset="-122"/>
              </a:rPr>
              <a:t>单位</a:t>
            </a:r>
            <a:endParaRPr lang="zh-CN" altLang="en-US" sz="2400" spc="200">
              <a:solidFill>
                <a:schemeClr val="bg1"/>
              </a:solidFill>
              <a:latin typeface="Arial" panose="020B0604020202020204" pitchFamily="34" charset="0"/>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478790" y="144463"/>
            <a:ext cx="8128000" cy="645160"/>
          </a:xfrm>
          <a:prstGeom prst="rect">
            <a:avLst/>
          </a:prstGeom>
        </p:spPr>
        <p:txBody>
          <a:bodyPr>
            <a:spAutoFit/>
            <a:extLst>
              <a:ext uri="{4A0BC546-FE56-4ADE-93B0-CB8AF2F6F144}">
                <wpsdc:textFrameExt xmlns:wpsdc="http://www.wps.cn/officeDocument/2022/drawingmlCustomData" type="title"/>
              </a:ext>
            </a:extLst>
          </a:bodyPr>
          <a:p>
            <a:pPr algn="l"/>
            <a:r>
              <a:rPr lang="zh-CN" altLang="en-US" sz="3600" b="1" spc="400">
                <a:solidFill>
                  <a:schemeClr val="bg1"/>
                </a:solidFill>
                <a:latin typeface="Arial" panose="020B0604020202020204" pitchFamily="34" charset="0"/>
                <a:ea typeface="微软雅黑" panose="020B0503020204020204" charset="-122"/>
              </a:rPr>
              <a:t>题目</a:t>
            </a:r>
            <a:endParaRPr lang="zh-CN" altLang="en-US" sz="3600" b="1" spc="400">
              <a:solidFill>
                <a:schemeClr val="bg1"/>
              </a:solidFill>
              <a:latin typeface="Arial" panose="020B0604020202020204" pitchFamily="34" charset="0"/>
              <a:ea typeface="微软雅黑" panose="020B0503020204020204" charset="-122"/>
            </a:endParaRPr>
          </a:p>
        </p:txBody>
      </p:sp>
      <p:sp>
        <p:nvSpPr>
          <p:cNvPr id="7" name="文本框 6"/>
          <p:cNvSpPr txBox="1"/>
          <p:nvPr/>
        </p:nvSpPr>
        <p:spPr>
          <a:xfrm>
            <a:off x="670560" y="1290320"/>
            <a:ext cx="11041380" cy="4719955"/>
          </a:xfrm>
          <a:prstGeom prst="rect">
            <a:avLst/>
          </a:prstGeom>
        </p:spPr>
        <p:txBody>
          <a:bodyPr>
            <a:noAutofit/>
            <a:extLst>
              <a:ext uri="{4A0BC546-FE56-4ADE-93B0-CB8AF2F6F144}">
                <wpsdc:textFrameExt xmlns:wpsdc="http://www.wps.cn/officeDocument/2022/drawingmlCustomData" type="text"/>
              </a:ext>
            </a:extLst>
          </a:bodyPr>
          <a:p>
            <a:pPr algn="l">
              <a:lnSpc>
                <a:spcPct val="130000"/>
              </a:lnSpc>
            </a:pPr>
            <a:r>
              <a:rPr lang="zh-CN" altLang="en-US" sz="1600">
                <a:solidFill>
                  <a:srgbClr val="0070C0"/>
                </a:solidFill>
                <a:latin typeface="Arial" panose="020B0604020202020204" pitchFamily="34" charset="0"/>
                <a:ea typeface="微软雅黑" panose="020B0503020204020204" charset="-122"/>
              </a:rPr>
              <a:t>内容</a:t>
            </a:r>
            <a:r>
              <a:rPr lang="zh-CN" altLang="en-US" sz="1600">
                <a:solidFill>
                  <a:srgbClr val="0070C0"/>
                </a:solidFill>
                <a:latin typeface="Arial" panose="020B0604020202020204" pitchFamily="34" charset="0"/>
                <a:ea typeface="微软雅黑" panose="020B0503020204020204" charset="-122"/>
                <a:sym typeface="+mn-ea"/>
              </a:rPr>
              <a:t>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内容</a:t>
            </a:r>
            <a:endParaRPr lang="zh-CN" altLang="en-US" sz="1600">
              <a:solidFill>
                <a:srgbClr val="0070C0"/>
              </a:solidFill>
              <a:latin typeface="Arial" panose="020B0604020202020204" pitchFamily="34" charset="0"/>
              <a:ea typeface="微软雅黑" panose="020B0503020204020204" charset="-122"/>
              <a:sym typeface="+mn-ea"/>
            </a:endParaRPr>
          </a:p>
        </p:txBody>
      </p:sp>
    </p:spTree>
  </p:cSld>
  <p:clrMapOvr>
    <a:masterClrMapping/>
  </p:clrMapOvr>
</p:sld>
</file>

<file path=ppt/tags/tag1.xml><?xml version="1.0" encoding="utf-8"?>
<p:tagLst xmlns:p="http://schemas.openxmlformats.org/presentationml/2006/main">
  <p:tag name="commondata" val="eyJoZGlkIjoiYzMzYjk0YmYxNDY0NDY0ZjNiZGMxMmQyMWI1NjVkNTI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Words>
  <Application>WPS 演示</Application>
  <PresentationFormat>宽屏</PresentationFormat>
  <Paragraphs>8</Paragraphs>
  <Slides>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vt:i4>
      </vt:variant>
    </vt:vector>
  </HeadingPairs>
  <TitlesOfParts>
    <vt:vector size="9" baseType="lpstr">
      <vt:lpstr>Arial</vt:lpstr>
      <vt:lpstr>宋体</vt:lpstr>
      <vt:lpstr>Wingdings</vt:lpstr>
      <vt:lpstr>微软雅黑</vt:lpstr>
      <vt:lpstr>Arial Unicode MS</vt:lpstr>
      <vt:lpstr>Calibri</vt:lpstr>
      <vt:lpstr>WPS</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目标企划-设计</dc:creator>
  <cp:lastModifiedBy>A·高</cp:lastModifiedBy>
  <cp:revision>6</cp:revision>
  <dcterms:created xsi:type="dcterms:W3CDTF">2023-08-09T12:44:00Z</dcterms:created>
  <dcterms:modified xsi:type="dcterms:W3CDTF">2024-10-18T04:33:36Z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2052-12.1.0.18608</vt:lpwstr>
  </property>
</Properties>
</file>