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7556500" cy="10693400"/>
  <p:custDataLst>
    <p:tags r:id="rId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1847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6" y="3840480"/>
            <a:ext cx="8541572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1" y="1577340"/>
            <a:ext cx="530797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5" y="1577340"/>
            <a:ext cx="530797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111" y="274320"/>
            <a:ext cx="10982021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1" y="1577340"/>
            <a:ext cx="1098202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1" y="6377940"/>
            <a:ext cx="280651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3085">
        <a:defRPr>
          <a:latin typeface="+mn-lt"/>
          <a:ea typeface="+mn-ea"/>
          <a:cs typeface="+mn-cs"/>
        </a:defRPr>
      </a:lvl2pPr>
      <a:lvl3pPr marL="1106805">
        <a:defRPr>
          <a:latin typeface="+mn-lt"/>
          <a:ea typeface="+mn-ea"/>
          <a:cs typeface="+mn-cs"/>
        </a:defRPr>
      </a:lvl3pPr>
      <a:lvl4pPr marL="1659890">
        <a:defRPr>
          <a:latin typeface="+mn-lt"/>
          <a:ea typeface="+mn-ea"/>
          <a:cs typeface="+mn-cs"/>
        </a:defRPr>
      </a:lvl4pPr>
      <a:lvl5pPr marL="2212975">
        <a:defRPr>
          <a:latin typeface="+mn-lt"/>
          <a:ea typeface="+mn-ea"/>
          <a:cs typeface="+mn-cs"/>
        </a:defRPr>
      </a:lvl5pPr>
      <a:lvl6pPr marL="2766060">
        <a:defRPr>
          <a:latin typeface="+mn-lt"/>
          <a:ea typeface="+mn-ea"/>
          <a:cs typeface="+mn-cs"/>
        </a:defRPr>
      </a:lvl6pPr>
      <a:lvl7pPr marL="3319780">
        <a:defRPr>
          <a:latin typeface="+mn-lt"/>
          <a:ea typeface="+mn-ea"/>
          <a:cs typeface="+mn-cs"/>
        </a:defRPr>
      </a:lvl7pPr>
      <a:lvl8pPr marL="3872865">
        <a:defRPr>
          <a:latin typeface="+mn-lt"/>
          <a:ea typeface="+mn-ea"/>
          <a:cs typeface="+mn-cs"/>
        </a:defRPr>
      </a:lvl8pPr>
      <a:lvl9pPr marL="44259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3085">
        <a:defRPr>
          <a:latin typeface="+mn-lt"/>
          <a:ea typeface="+mn-ea"/>
          <a:cs typeface="+mn-cs"/>
        </a:defRPr>
      </a:lvl2pPr>
      <a:lvl3pPr marL="1106805">
        <a:defRPr>
          <a:latin typeface="+mn-lt"/>
          <a:ea typeface="+mn-ea"/>
          <a:cs typeface="+mn-cs"/>
        </a:defRPr>
      </a:lvl3pPr>
      <a:lvl4pPr marL="1659890">
        <a:defRPr>
          <a:latin typeface="+mn-lt"/>
          <a:ea typeface="+mn-ea"/>
          <a:cs typeface="+mn-cs"/>
        </a:defRPr>
      </a:lvl4pPr>
      <a:lvl5pPr marL="2212975">
        <a:defRPr>
          <a:latin typeface="+mn-lt"/>
          <a:ea typeface="+mn-ea"/>
          <a:cs typeface="+mn-cs"/>
        </a:defRPr>
      </a:lvl5pPr>
      <a:lvl6pPr marL="2766060">
        <a:defRPr>
          <a:latin typeface="+mn-lt"/>
          <a:ea typeface="+mn-ea"/>
          <a:cs typeface="+mn-cs"/>
        </a:defRPr>
      </a:lvl6pPr>
      <a:lvl7pPr marL="3319780">
        <a:defRPr>
          <a:latin typeface="+mn-lt"/>
          <a:ea typeface="+mn-ea"/>
          <a:cs typeface="+mn-cs"/>
        </a:defRPr>
      </a:lvl7pPr>
      <a:lvl8pPr marL="3872865">
        <a:defRPr>
          <a:latin typeface="+mn-lt"/>
          <a:ea typeface="+mn-ea"/>
          <a:cs typeface="+mn-cs"/>
        </a:defRPr>
      </a:lvl8pPr>
      <a:lvl9pPr marL="44259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828800"/>
            <a:ext cx="12192000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6000" b="1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授课题目</a:t>
            </a:r>
            <a:endParaRPr lang="zh-CN" altLang="en-US" sz="6000" b="1" spc="400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3352800"/>
            <a:ext cx="1219200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讲者姓名</a:t>
            </a:r>
            <a:r>
              <a:rPr lang="en-US" altLang="zh-CN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单位</a:t>
            </a:r>
            <a:endParaRPr lang="zh-CN" altLang="en-US" sz="2400" spc="400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1000" y="152315"/>
            <a:ext cx="4064000" cy="5530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000" b="1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标题栏</a:t>
            </a:r>
            <a:endParaRPr lang="zh-CN" altLang="en-US" sz="3000" b="1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1295400"/>
            <a:ext cx="11036935" cy="41059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just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内文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just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just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微软雅黑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18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号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字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MzYjk0YmYxNDY0NDY0ZjNiZGMxMmQyMWI1NjVkNT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合并打印1</dc:title>
  <dc:creator>目标企划-设计</dc:creator>
  <cp:lastModifiedBy>SUN</cp:lastModifiedBy>
  <cp:revision>3</cp:revision>
  <dcterms:created xsi:type="dcterms:W3CDTF">2024-11-08T05:31:00Z</dcterms:created>
  <dcterms:modified xsi:type="dcterms:W3CDTF">2024-12-06T04:47:20Z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2024-11-09T00:00:00Z</vt:filetime>
  </property>
  <property fmtid="{D5CDD505-2E9C-101B-9397-08002B2CF9AE}" pid="5" name="ICV">
    <vt:lpwstr>BB22812FD66E4D5DB83953210A8434B8_12</vt:lpwstr>
  </property>
  <property fmtid="{D5CDD505-2E9C-101B-9397-08002B2CF9AE}" pid="6" name="KSOProductBuildVer">
    <vt:lpwstr>2052-12.1.0.19302</vt:lpwstr>
  </property>
</Properties>
</file>