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B2E1-396C-446C-984A-468A8EFBA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173C-15B6-4CD3-91FB-E3EB191D6B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41004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授课题目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342900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授课人姓名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尚 娄</dc:creator>
  <cp:lastModifiedBy>SUN</cp:lastModifiedBy>
  <cp:revision>2</cp:revision>
  <dcterms:created xsi:type="dcterms:W3CDTF">2024-12-14T06:37:00Z</dcterms:created>
  <dcterms:modified xsi:type="dcterms:W3CDTF">2024-12-30T03:17:56Z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40DCFDA26F5D4DB381C84EA9E69A33C8_12</vt:lpwstr>
  </property>
  <property fmtid="{D5CDD505-2E9C-101B-9397-08002B2CF9AE}" pid="3" name="KSOProductBuildVer">
    <vt:lpwstr>2052-12.1.0.19302</vt:lpwstr>
  </property>
</Properties>
</file>