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241F-0E9D-4C64-85F8-D58F4E8EE8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6073-9447-4401-8520-2116CEC5EA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098" y="892615"/>
            <a:ext cx="2331244" cy="28593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40971" y="3903713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342" y="4484362"/>
            <a:ext cx="343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郑州大学第一附属医院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69543" y="841829"/>
            <a:ext cx="6872514" cy="4850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重要职称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社会任职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WPS 演示</Application>
  <PresentationFormat>宽屏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尚 娄</dc:creator>
  <cp:lastModifiedBy>SUN</cp:lastModifiedBy>
  <cp:revision>3</cp:revision>
  <dcterms:created xsi:type="dcterms:W3CDTF">2024-12-14T07:19:00Z</dcterms:created>
  <dcterms:modified xsi:type="dcterms:W3CDTF">2024-12-30T03:20:15Z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270E7438C3A3473A8CF50B5F09D52764_12</vt:lpwstr>
  </property>
  <property fmtid="{D5CDD505-2E9C-101B-9397-08002B2CF9AE}" pid="3" name="KSOProductBuildVer">
    <vt:lpwstr>2052-12.1.0.19302</vt:lpwstr>
  </property>
</Properties>
</file>