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2186305"/>
            <a:ext cx="9144000" cy="1132205"/>
          </a:xfrm>
        </p:spPr>
        <p:txBody>
          <a:bodyPr/>
          <a:p>
            <a:r>
              <a:rPr lang="zh-CN" altLang="en-US">
                <a:solidFill>
                  <a:schemeClr val="bg1"/>
                </a:solidFill>
              </a:rPr>
              <a:t>单击此处添加授课题目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355"/>
            <a:ext cx="9144000" cy="447675"/>
          </a:xfrm>
        </p:spPr>
        <p:txBody>
          <a:bodyPr>
            <a:normAutofit fontScale="90000"/>
          </a:bodyPr>
          <a:p>
            <a:r>
              <a:rPr lang="zh-CN" altLang="en-US">
                <a:solidFill>
                  <a:schemeClr val="bg1"/>
                </a:solidFill>
              </a:rPr>
              <a:t>姓名</a:t>
            </a:r>
            <a:r>
              <a:rPr lang="en-US" altLang="zh-CN">
                <a:solidFill>
                  <a:schemeClr val="bg1"/>
                </a:solidFill>
              </a:rPr>
              <a:t>+</a:t>
            </a:r>
            <a:r>
              <a:rPr lang="zh-CN" altLang="en-US">
                <a:solidFill>
                  <a:schemeClr val="bg1"/>
                </a:solidFill>
              </a:rPr>
              <a:t>单位</a:t>
            </a:r>
            <a:endParaRPr lang="zh-CN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</Words>
  <Application>WPS 演示</Application>
  <PresentationFormat>宽屏</PresentationFormat>
  <Paragraphs>4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9" baseType="lpstr">
      <vt:lpstr>Arial</vt:lpstr>
      <vt:lpstr>宋体</vt:lpstr>
      <vt:lpstr>Wingdings</vt:lpstr>
      <vt:lpstr>微软雅黑</vt:lpstr>
      <vt:lpstr>Calibri</vt:lpstr>
      <vt:lpstr>Arial Unicode MS</vt:lpstr>
      <vt:lpstr>WPS</vt:lpstr>
      <vt:lpstr>单击此处添加授课题目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SUN</cp:lastModifiedBy>
  <cp:revision>4</cp:revision>
  <dcterms:created xsi:type="dcterms:W3CDTF">2023-08-09T12:44:00Z</dcterms:created>
  <dcterms:modified xsi:type="dcterms:W3CDTF">2025-02-20T07:41:41Z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B76C19C63AEA44E69B63894409E9983D_13</vt:lpwstr>
  </property>
  <property fmtid="{D5CDD505-2E9C-101B-9397-08002B2CF9AE}" pid="3" name="KSOProductBuildVer">
    <vt:lpwstr>2052-12.1.0.19302</vt:lpwstr>
  </property>
</Properties>
</file>