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186305"/>
            <a:ext cx="9144000" cy="1132205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单击此处添加授课题目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447675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chemeClr val="bg1"/>
                </a:solidFill>
              </a:rPr>
              <a:t>姓名</a:t>
            </a:r>
            <a:r>
              <a:rPr lang="en-US" altLang="zh-CN">
                <a:solidFill>
                  <a:schemeClr val="bg1"/>
                </a:solidFill>
              </a:rPr>
              <a:t>+</a:t>
            </a:r>
            <a:r>
              <a:rPr lang="zh-CN" altLang="en-US">
                <a:solidFill>
                  <a:schemeClr val="bg1"/>
                </a:solidFill>
              </a:rPr>
              <a:t>单位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SUN</cp:lastModifiedBy>
  <cp:revision>3</cp:revision>
  <dcterms:created xsi:type="dcterms:W3CDTF">2023-08-09T12:44:00Z</dcterms:created>
  <dcterms:modified xsi:type="dcterms:W3CDTF">2025-02-20T07:37:11Z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2052-12.1.0.19302</vt:lpwstr>
  </property>
</Properties>
</file>