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12260" y="1231265"/>
            <a:ext cx="7042150" cy="4229100"/>
          </a:xfrm>
        </p:spPr>
        <p:txBody>
          <a:bodyPr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专家介绍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pic>
        <p:nvPicPr>
          <p:cNvPr id="7" name="图片 6" descr="C:/Users/DELL/Desktop/未标题-1.jpg未标题-1"/>
          <p:cNvPicPr>
            <a:picLocks noChangeAspect="1"/>
          </p:cNvPicPr>
          <p:nvPr/>
        </p:nvPicPr>
        <p:blipFill>
          <a:blip r:embed="rId2"/>
          <a:srcRect l="3323" r="3323"/>
          <a:stretch>
            <a:fillRect/>
          </a:stretch>
        </p:blipFill>
        <p:spPr>
          <a:xfrm>
            <a:off x="1315720" y="1231265"/>
            <a:ext cx="2142490" cy="280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1090295" y="4150360"/>
            <a:ext cx="259334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刘方源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8040" y="4782185"/>
            <a:ext cx="31178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河南省肿瘤医院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WPS 演示</Application>
  <PresentationFormat>宽屏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SUN</cp:lastModifiedBy>
  <cp:revision>6</cp:revision>
  <dcterms:created xsi:type="dcterms:W3CDTF">2023-08-09T12:44:00Z</dcterms:created>
  <dcterms:modified xsi:type="dcterms:W3CDTF">2025-02-20T07:50:38Z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0D553E0C4FA44E408A36BE05045A80C1_13</vt:lpwstr>
  </property>
  <property fmtid="{D5CDD505-2E9C-101B-9397-08002B2CF9AE}" pid="3" name="KSOProductBuildVer">
    <vt:lpwstr>2052-12.1.0.19302</vt:lpwstr>
  </property>
</Properties>
</file>