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</p:sldIdLst>
  <p:sldSz cx="16200438" cy="28800425"/>
  <p:notesSz cx="6858000" cy="9144000"/>
  <p:defaultTextStyle>
    <a:defPPr>
      <a:defRPr lang="zh-CN"/>
    </a:defPPr>
    <a:lvl1pPr marL="0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1pPr>
    <a:lvl2pPr marL="1285448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2pPr>
    <a:lvl3pPr marL="2570896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3pPr>
    <a:lvl4pPr marL="3856344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4pPr>
    <a:lvl5pPr marL="5141793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5pPr>
    <a:lvl6pPr marL="6427241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6pPr>
    <a:lvl7pPr marL="7712689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7pPr>
    <a:lvl8pPr marL="8998137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8pPr>
    <a:lvl9pPr marL="10283585" algn="l" defTabSz="1285448" rtl="0" eaLnBrk="1" latinLnBrk="0" hangingPunct="1">
      <a:defRPr sz="51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1" userDrawn="1">
          <p15:clr>
            <a:srgbClr val="A4A3A4"/>
          </p15:clr>
        </p15:guide>
        <p15:guide id="2" pos="5007" userDrawn="1">
          <p15:clr>
            <a:srgbClr val="A4A3A4"/>
          </p15:clr>
        </p15:guide>
        <p15:guide id="3" pos="50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33" d="100"/>
          <a:sy n="33" d="100"/>
        </p:scale>
        <p:origin x="1450" y="19"/>
      </p:cViewPr>
      <p:guideLst>
        <p:guide orient="horz" pos="9071"/>
        <p:guide pos="5007"/>
        <p:guide pos="50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33" y="4713405"/>
            <a:ext cx="13770372" cy="10026815"/>
          </a:xfrm>
        </p:spPr>
        <p:txBody>
          <a:bodyPr anchor="b"/>
          <a:lstStyle>
            <a:lvl1pPr algn="ctr">
              <a:defRPr sz="106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055" y="15126892"/>
            <a:ext cx="12150329" cy="6953434"/>
          </a:xfrm>
        </p:spPr>
        <p:txBody>
          <a:bodyPr/>
          <a:lstStyle>
            <a:lvl1pPr marL="0" indent="0" algn="ctr">
              <a:buNone/>
              <a:defRPr sz="4252"/>
            </a:lvl1pPr>
            <a:lvl2pPr marL="810021" indent="0" algn="ctr">
              <a:buNone/>
              <a:defRPr sz="3543"/>
            </a:lvl2pPr>
            <a:lvl3pPr marL="1620042" indent="0" algn="ctr">
              <a:buNone/>
              <a:defRPr sz="3189"/>
            </a:lvl3pPr>
            <a:lvl4pPr marL="2430064" indent="0" algn="ctr">
              <a:buNone/>
              <a:defRPr sz="2835"/>
            </a:lvl4pPr>
            <a:lvl5pPr marL="3240085" indent="0" algn="ctr">
              <a:buNone/>
              <a:defRPr sz="2835"/>
            </a:lvl5pPr>
            <a:lvl6pPr marL="4050106" indent="0" algn="ctr">
              <a:buNone/>
              <a:defRPr sz="2835"/>
            </a:lvl6pPr>
            <a:lvl7pPr marL="4860127" indent="0" algn="ctr">
              <a:buNone/>
              <a:defRPr sz="2835"/>
            </a:lvl7pPr>
            <a:lvl8pPr marL="5670149" indent="0" algn="ctr">
              <a:buNone/>
              <a:defRPr sz="2835"/>
            </a:lvl8pPr>
            <a:lvl9pPr marL="6480170" indent="0" algn="ctr">
              <a:buNone/>
              <a:defRPr sz="283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2024/11/14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983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2024/11/14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044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440" y="1533356"/>
            <a:ext cx="3493219" cy="2440702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1" y="1533356"/>
            <a:ext cx="10277153" cy="2440702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2024/11/14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405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2024/11/14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592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3" y="7180114"/>
            <a:ext cx="13972878" cy="11980175"/>
          </a:xfrm>
        </p:spPr>
        <p:txBody>
          <a:bodyPr anchor="b"/>
          <a:lstStyle>
            <a:lvl1pPr>
              <a:defRPr sz="106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3" y="19273626"/>
            <a:ext cx="13972878" cy="6300091"/>
          </a:xfrm>
        </p:spPr>
        <p:txBody>
          <a:bodyPr/>
          <a:lstStyle>
            <a:lvl1pPr marL="0" indent="0">
              <a:buNone/>
              <a:defRPr sz="4252">
                <a:solidFill>
                  <a:schemeClr val="tx1"/>
                </a:solidFill>
              </a:defRPr>
            </a:lvl1pPr>
            <a:lvl2pPr marL="810021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20042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30064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4008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501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6012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70149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8017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2024/11/14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530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80" y="7666780"/>
            <a:ext cx="6885186" cy="182736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72" y="7666780"/>
            <a:ext cx="6885186" cy="182736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2024/11/14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560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533362"/>
            <a:ext cx="13972878" cy="556675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892" y="7060106"/>
            <a:ext cx="6853544" cy="3460049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892" y="10520155"/>
            <a:ext cx="6853544" cy="1547356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1473" y="7060106"/>
            <a:ext cx="6887296" cy="3460049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1473" y="10520155"/>
            <a:ext cx="6887296" cy="1547356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2024/11/14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91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2024/11/14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512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2024/11/14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838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920028"/>
            <a:ext cx="5225063" cy="6720099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96" y="4146734"/>
            <a:ext cx="8201472" cy="20466969"/>
          </a:xfrm>
        </p:spPr>
        <p:txBody>
          <a:bodyPr/>
          <a:lstStyle>
            <a:lvl1pPr>
              <a:defRPr sz="5669"/>
            </a:lvl1pPr>
            <a:lvl2pPr>
              <a:defRPr sz="4961"/>
            </a:lvl2pPr>
            <a:lvl3pPr>
              <a:defRPr sz="4252"/>
            </a:lvl3pPr>
            <a:lvl4pPr>
              <a:defRPr sz="3543"/>
            </a:lvl4pPr>
            <a:lvl5pPr>
              <a:defRPr sz="3543"/>
            </a:lvl5pPr>
            <a:lvl6pPr>
              <a:defRPr sz="3543"/>
            </a:lvl6pPr>
            <a:lvl7pPr>
              <a:defRPr sz="3543"/>
            </a:lvl7pPr>
            <a:lvl8pPr>
              <a:defRPr sz="3543"/>
            </a:lvl8pPr>
            <a:lvl9pPr>
              <a:defRPr sz="3543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8640127"/>
            <a:ext cx="5225063" cy="16006905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2024/11/14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032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920028"/>
            <a:ext cx="5225063" cy="6720099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7296" y="4146734"/>
            <a:ext cx="8201472" cy="20466969"/>
          </a:xfrm>
        </p:spPr>
        <p:txBody>
          <a:bodyPr anchor="t"/>
          <a:lstStyle>
            <a:lvl1pPr marL="0" indent="0">
              <a:buNone/>
              <a:defRPr sz="5669"/>
            </a:lvl1pPr>
            <a:lvl2pPr marL="810021" indent="0">
              <a:buNone/>
              <a:defRPr sz="4961"/>
            </a:lvl2pPr>
            <a:lvl3pPr marL="1620042" indent="0">
              <a:buNone/>
              <a:defRPr sz="4252"/>
            </a:lvl3pPr>
            <a:lvl4pPr marL="2430064" indent="0">
              <a:buNone/>
              <a:defRPr sz="3543"/>
            </a:lvl4pPr>
            <a:lvl5pPr marL="3240085" indent="0">
              <a:buNone/>
              <a:defRPr sz="3543"/>
            </a:lvl5pPr>
            <a:lvl6pPr marL="4050106" indent="0">
              <a:buNone/>
              <a:defRPr sz="3543"/>
            </a:lvl6pPr>
            <a:lvl7pPr marL="4860127" indent="0">
              <a:buNone/>
              <a:defRPr sz="3543"/>
            </a:lvl7pPr>
            <a:lvl8pPr marL="5670149" indent="0">
              <a:buNone/>
              <a:defRPr sz="3543"/>
            </a:lvl8pPr>
            <a:lvl9pPr marL="6480170" indent="0">
              <a:buNone/>
              <a:defRPr sz="3543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8640127"/>
            <a:ext cx="5225063" cy="16006905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2024/11/14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176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80" y="1533362"/>
            <a:ext cx="13972878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780" y="7666780"/>
            <a:ext cx="13972878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3780" y="26693734"/>
            <a:ext cx="364509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  <a:t>2024/11/14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6395" y="26693734"/>
            <a:ext cx="5467648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1559" y="26693734"/>
            <a:ext cx="364509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854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20042" rtl="0" eaLnBrk="1" latinLnBrk="0" hangingPunct="1">
        <a:lnSpc>
          <a:spcPct val="90000"/>
        </a:lnSpc>
        <a:spcBef>
          <a:spcPct val="0"/>
        </a:spcBef>
        <a:buNone/>
        <a:defRPr sz="7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011" indent="-405011" algn="l" defTabSz="16200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15032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025053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835074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645096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455117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5265138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6075159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885181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10021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20042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30064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40085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50106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60127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70149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80170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93" y="3378341"/>
            <a:ext cx="12332332" cy="20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2119493" y="3487885"/>
            <a:ext cx="12332332" cy="183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613" tIns="54806" rIns="109613" bIns="54806">
            <a:spAutoFit/>
          </a:bodyPr>
          <a:lstStyle/>
          <a:p>
            <a:pPr algn="ctr" eaLnBrk="1" hangingPunct="1"/>
            <a:r>
              <a:rPr lang="zh-CN" altLang="en-US" sz="3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中文题目采用黑体</a:t>
            </a:r>
            <a:r>
              <a:rPr lang="en-US" altLang="zh-CN" sz="3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34</a:t>
            </a:r>
            <a:r>
              <a:rPr lang="zh-CN" altLang="en-US" sz="3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3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 eaLnBrk="1" hangingPunct="1"/>
            <a:endParaRPr lang="en-US" altLang="zh-CN" sz="3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作者采用</a:t>
            </a:r>
            <a: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  <a:t>22</a:t>
            </a: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号宋体</a:t>
            </a:r>
            <a:endParaRPr lang="en-US" altLang="zh-CN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/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单位采用</a:t>
            </a:r>
            <a: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</a:rPr>
              <a:t>22</a:t>
            </a: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</a:rPr>
              <a:t>号宋体</a:t>
            </a:r>
            <a:endParaRPr lang="en-US" altLang="zh-CN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20817" y="7004431"/>
            <a:ext cx="7933248" cy="1815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613" tIns="54806" rIns="109613" bIns="54806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60" b="1" dirty="0"/>
              <a:t>目的</a:t>
            </a:r>
            <a:endParaRPr lang="en-US" altLang="zh-CN" sz="286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/>
              <a:t>摘要采用</a:t>
            </a:r>
            <a:r>
              <a:rPr lang="en-US" altLang="zh-CN" sz="2860" dirty="0"/>
              <a:t>28.6</a:t>
            </a:r>
            <a:r>
              <a:rPr lang="zh-CN" altLang="en-US" sz="2860" dirty="0"/>
              <a:t>号宋体</a:t>
            </a:r>
            <a:endParaRPr lang="en-US" altLang="zh-CN" sz="286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286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2860" dirty="0"/>
          </a:p>
          <a:p>
            <a:pPr eaLnBrk="1" hangingPunct="1"/>
            <a:endParaRPr lang="en-US" altLang="zh-CN" sz="2860" dirty="0"/>
          </a:p>
          <a:p>
            <a:pPr eaLnBrk="1" hangingPunct="1"/>
            <a:r>
              <a:rPr lang="zh-CN" altLang="en-US" sz="2860" b="1" dirty="0"/>
              <a:t>方法</a:t>
            </a:r>
            <a:endParaRPr lang="en-US" altLang="zh-CN" sz="286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2860" dirty="0"/>
          </a:p>
          <a:p>
            <a:pPr eaLnBrk="1" hangingPunct="1"/>
            <a:endParaRPr lang="en-US" altLang="zh-CN" sz="2860" dirty="0"/>
          </a:p>
          <a:p>
            <a:pPr eaLnBrk="1" hangingPunct="1"/>
            <a:r>
              <a:rPr lang="zh-CN" altLang="en-US" sz="2860" b="1" dirty="0"/>
              <a:t>结果</a:t>
            </a:r>
            <a:endParaRPr lang="en-US" altLang="zh-CN" sz="286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286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2860" dirty="0"/>
          </a:p>
          <a:p>
            <a:pPr eaLnBrk="1" hangingPunct="1"/>
            <a:endParaRPr lang="zh-CN" altLang="en-US" sz="2860" dirty="0"/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33" y="7586036"/>
            <a:ext cx="6974071" cy="60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8863733" y="14233313"/>
            <a:ext cx="6974071" cy="803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613" tIns="54806" rIns="109613" bIns="54806">
            <a:spAutoFit/>
          </a:bodyPr>
          <a:lstStyle/>
          <a:p>
            <a:pPr eaLnBrk="1" hangingPunct="1"/>
            <a:r>
              <a:rPr lang="zh-CN" altLang="en-US" sz="2860" b="1" dirty="0">
                <a:latin typeface="宋体" panose="02010600030101010101" pitchFamily="2" charset="-122"/>
                <a:ea typeface="宋体" panose="02010600030101010101" pitchFamily="2" charset="-122"/>
              </a:rPr>
              <a:t>结论</a:t>
            </a:r>
            <a:endParaRPr lang="en-US" altLang="zh-CN" sz="286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2860" dirty="0"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60" dirty="0"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2860" dirty="0"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60" dirty="0"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894</Words>
  <Application>Microsoft Office PowerPoint</Application>
  <PresentationFormat>自定义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黑体</vt:lpstr>
      <vt:lpstr>宋体</vt:lpstr>
      <vt:lpstr>Arial</vt:lpstr>
      <vt:lpstr>Calibri</vt:lpstr>
      <vt:lpstr>Calibri Light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坤博会务</dc:creator>
  <cp:lastModifiedBy>admin</cp:lastModifiedBy>
  <cp:revision>21</cp:revision>
  <dcterms:created xsi:type="dcterms:W3CDTF">2016-09-23T06:58:00Z</dcterms:created>
  <dcterms:modified xsi:type="dcterms:W3CDTF">2024-11-14T03:13:55Z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