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22975" cy="33282255"/>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673"/>
  </p:normalViewPr>
  <p:slideViewPr>
    <p:cSldViewPr showGuides="1">
      <p:cViewPr varScale="1">
        <p:scale>
          <a:sx n="17" d="100"/>
          <a:sy n="17" d="100"/>
        </p:scale>
        <p:origin x="2842" y="48"/>
      </p:cViewPr>
      <p:guideLst>
        <p:guide orient="horz" pos="10483"/>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217CCA57-A731-47F6-9C58-3464EE434A77}"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4B70666-A155-4797-9ABB-0CAFAE724A6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8B40063-ADB5-4A97-BA2D-337ED33232B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2EFA6B7A-FE5A-4BD0-A416-D642051DDFB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7A6CCA4B-33D5-44F0-A870-88677FEB105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83F8B90-A717-444F-B903-38683DC9C4D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B2A6A2C-6DB6-4E95-B458-9DA5BD3CDB63}"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CB4E87ED-C87C-4B98-A74D-8CDE90978286}"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9296B15-ED7A-452C-A20E-EE7E60B6BF5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C5B3174B-CE68-4E8A-BAAB-76494BAE13A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9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A1BFDEB-3D11-4B3D-88FD-389610A7C7F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28FC84B0-81B9-4E62-94E1-8B572180E54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dirty="0">
                <a:latin typeface="Calibri" pitchFamily="34" charset="0"/>
              </a:rPr>
            </a:fld>
            <a:endParaRPr lang="zh-CN" altLang="en-US" dirty="0">
              <a:latin typeface="Calibri" pitchFamily="34" charset="0"/>
            </a:endParaRPr>
          </a:p>
        </p:txBody>
      </p:sp>
      <p:pic>
        <p:nvPicPr>
          <p:cNvPr id="1030" name="图片 6"/>
          <p:cNvPicPr>
            <a:picLocks noChangeAspect="1"/>
          </p:cNvPicPr>
          <p:nvPr userDrawn="1"/>
        </p:nvPicPr>
        <p:blipFill>
          <a:blip r:embed="rId12"/>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itchFamily="34" charset="0"/>
          <a:ea typeface="宋体" pitchFamily="2" charset="-122"/>
        </a:defRPr>
      </a:lvl2pPr>
      <a:lvl3pPr algn="ctr" defTabSz="2968625" rtl="0" eaLnBrk="0" fontAlgn="base" hangingPunct="0">
        <a:spcBef>
          <a:spcPct val="0"/>
        </a:spcBef>
        <a:spcAft>
          <a:spcPct val="0"/>
        </a:spcAft>
        <a:defRPr sz="14300">
          <a:solidFill>
            <a:schemeClr val="tx1"/>
          </a:solidFill>
          <a:latin typeface="Calibri" pitchFamily="34" charset="0"/>
          <a:ea typeface="宋体" pitchFamily="2" charset="-122"/>
        </a:defRPr>
      </a:lvl3pPr>
      <a:lvl4pPr algn="ctr" defTabSz="2968625" rtl="0" eaLnBrk="0" fontAlgn="base" hangingPunct="0">
        <a:spcBef>
          <a:spcPct val="0"/>
        </a:spcBef>
        <a:spcAft>
          <a:spcPct val="0"/>
        </a:spcAft>
        <a:defRPr sz="14300">
          <a:solidFill>
            <a:schemeClr val="tx1"/>
          </a:solidFill>
          <a:latin typeface="Calibri" pitchFamily="34" charset="0"/>
          <a:ea typeface="宋体" pitchFamily="2" charset="-122"/>
        </a:defRPr>
      </a:lvl4pPr>
      <a:lvl5pPr algn="ctr" defTabSz="2968625" rtl="0" eaLnBrk="0" fontAlgn="base" hangingPunct="0">
        <a:spcBef>
          <a:spcPct val="0"/>
        </a:spcBef>
        <a:spcAft>
          <a:spcPct val="0"/>
        </a:spcAft>
        <a:defRPr sz="14300">
          <a:solidFill>
            <a:schemeClr val="tx1"/>
          </a:solidFill>
          <a:latin typeface="Calibri" pitchFamily="34" charset="0"/>
          <a:ea typeface="宋体" pitchFamily="2" charset="-122"/>
        </a:defRPr>
      </a:lvl5pPr>
      <a:lvl6pPr marL="754380" algn="ctr" defTabSz="2969260" rtl="0" fontAlgn="base">
        <a:spcBef>
          <a:spcPct val="0"/>
        </a:spcBef>
        <a:spcAft>
          <a:spcPct val="0"/>
        </a:spcAft>
        <a:defRPr sz="14300">
          <a:solidFill>
            <a:schemeClr val="tx1"/>
          </a:solidFill>
          <a:latin typeface="Calibri" pitchFamily="34" charset="0"/>
          <a:ea typeface="宋体" pitchFamily="2" charset="-122"/>
        </a:defRPr>
      </a:lvl6pPr>
      <a:lvl7pPr marL="1508125" algn="ctr" defTabSz="2969260" rtl="0" fontAlgn="base">
        <a:spcBef>
          <a:spcPct val="0"/>
        </a:spcBef>
        <a:spcAft>
          <a:spcPct val="0"/>
        </a:spcAft>
        <a:defRPr sz="14300">
          <a:solidFill>
            <a:schemeClr val="tx1"/>
          </a:solidFill>
          <a:latin typeface="Calibri" pitchFamily="34" charset="0"/>
          <a:ea typeface="宋体" pitchFamily="2" charset="-122"/>
        </a:defRPr>
      </a:lvl7pPr>
      <a:lvl8pPr marL="2262505" algn="ctr" defTabSz="2969260" rtl="0" fontAlgn="base">
        <a:spcBef>
          <a:spcPct val="0"/>
        </a:spcBef>
        <a:spcAft>
          <a:spcPct val="0"/>
        </a:spcAft>
        <a:defRPr sz="14300">
          <a:solidFill>
            <a:schemeClr val="tx1"/>
          </a:solidFill>
          <a:latin typeface="Calibri" pitchFamily="34" charset="0"/>
          <a:ea typeface="宋体" pitchFamily="2" charset="-122"/>
        </a:defRPr>
      </a:lvl8pPr>
      <a:lvl9pPr marL="3016250" algn="ctr" defTabSz="2969260" rtl="0" fontAlgn="base">
        <a:spcBef>
          <a:spcPct val="0"/>
        </a:spcBef>
        <a:spcAft>
          <a:spcPct val="0"/>
        </a:spcAft>
        <a:defRPr sz="14300">
          <a:solidFill>
            <a:schemeClr val="tx1"/>
          </a:solidFill>
          <a:latin typeface="Calibri" pitchFamily="34" charset="0"/>
          <a:ea typeface="宋体" pitchFamily="2" charset="-122"/>
        </a:defRPr>
      </a:lvl9pPr>
    </p:titleStyle>
    <p:bodyStyle>
      <a:lvl1pPr marL="1111250" indent="-1111250" algn="l" defTabSz="2968625" rtl="0" eaLnBrk="0" fontAlgn="base" hangingPunct="0">
        <a:spcBef>
          <a:spcPct val="20000"/>
        </a:spcBef>
        <a:spcAft>
          <a:spcPct val="0"/>
        </a:spcAft>
        <a:buFont typeface="Arial" panose="020B060402020209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9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9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9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9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9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9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3314" name="Picture 5"/>
          <p:cNvPicPr>
            <a:picLocks noChangeAspect="1"/>
          </p:cNvPicPr>
          <p:nvPr/>
        </p:nvPicPr>
        <p:blipFill>
          <a:blip r:embed="rId1"/>
          <a:stretch>
            <a:fillRect/>
          </a:stretch>
        </p:blipFill>
        <p:spPr>
          <a:xfrm>
            <a:off x="1728788" y="4398963"/>
            <a:ext cx="15363825" cy="3289300"/>
          </a:xfrm>
          <a:prstGeom prst="rect">
            <a:avLst/>
          </a:prstGeom>
          <a:noFill/>
          <a:ln w="9525">
            <a:noFill/>
          </a:ln>
        </p:spPr>
      </p:pic>
      <p:sp>
        <p:nvSpPr>
          <p:cNvPr id="13315" name="矩形 9"/>
          <p:cNvSpPr/>
          <p:nvPr/>
        </p:nvSpPr>
        <p:spPr>
          <a:xfrm>
            <a:off x="1844675" y="5099050"/>
            <a:ext cx="13854113" cy="20764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9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9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9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4000" b="1" dirty="0">
                <a:latin typeface="黑体" pitchFamily="49" charset="-122"/>
                <a:ea typeface="黑体" pitchFamily="49" charset="-122"/>
              </a:rPr>
              <a:t>中文题目采用黑体</a:t>
            </a:r>
            <a:r>
              <a:rPr lang="en-US" altLang="zh-CN" sz="4000" b="1" dirty="0">
                <a:latin typeface="黑体" pitchFamily="49" charset="-122"/>
                <a:ea typeface="黑体" pitchFamily="49" charset="-122"/>
              </a:rPr>
              <a:t>40</a:t>
            </a:r>
            <a:r>
              <a:rPr lang="zh-CN" altLang="en-US" sz="4000" b="1" dirty="0">
                <a:latin typeface="黑体" pitchFamily="49" charset="-122"/>
                <a:ea typeface="黑体" pitchFamily="49" charset="-122"/>
              </a:rPr>
              <a:t>号字体</a:t>
            </a:r>
            <a:r>
              <a:rPr lang="en-US" altLang="zh-CN" sz="4000" b="1" dirty="0">
                <a:latin typeface="黑体" pitchFamily="49" charset="-122"/>
                <a:ea typeface="黑体" pitchFamily="49" charset="-122"/>
              </a:rPr>
              <a:t>|</a:t>
            </a:r>
            <a:r>
              <a:rPr lang="zh-CN" altLang="en-US" sz="4000" b="1" dirty="0">
                <a:latin typeface="黑体" pitchFamily="49" charset="-122"/>
                <a:ea typeface="黑体" pitchFamily="49" charset="-122"/>
              </a:rPr>
              <a:t>英文：</a:t>
            </a:r>
            <a:r>
              <a:rPr lang="en-US" altLang="zh-CN" sz="4000" b="1" dirty="0"/>
              <a:t>Topic: Arial </a:t>
            </a:r>
            <a:r>
              <a:rPr lang="en-US" altLang="zh-CN" sz="4000" b="1" dirty="0">
                <a:latin typeface="黑体" pitchFamily="49" charset="-122"/>
                <a:ea typeface="黑体" pitchFamily="49" charset="-122"/>
              </a:rPr>
              <a:t>40</a:t>
            </a:r>
            <a:endParaRPr lang="en-US" altLang="zh-CN" sz="4000" b="1" dirty="0">
              <a:latin typeface="黑体" pitchFamily="49" charset="-122"/>
              <a:ea typeface="黑体" pitchFamily="49" charset="-122"/>
            </a:endParaRPr>
          </a:p>
          <a:p>
            <a:pPr marL="0" lvl="0" indent="0" algn="ctr" eaLnBrk="1" hangingPunct="1">
              <a:lnSpc>
                <a:spcPct val="150000"/>
              </a:lnSpc>
              <a:spcBef>
                <a:spcPct val="0"/>
              </a:spcBef>
              <a:buFontTx/>
              <a:buNone/>
            </a:pPr>
            <a:r>
              <a:rPr lang="zh-CN" altLang="en-US" sz="2300" dirty="0"/>
              <a:t>                                     作者：</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endParaRPr lang="en-US" altLang="zh-CN" sz="2300" dirty="0"/>
          </a:p>
          <a:p>
            <a:pPr marL="0" lvl="0" indent="0" algn="ctr" eaLnBrk="1" hangingPunct="1">
              <a:lnSpc>
                <a:spcPct val="150000"/>
              </a:lnSpc>
              <a:spcBef>
                <a:spcPct val="0"/>
              </a:spcBef>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a:t>Organzation</a:t>
            </a:r>
            <a:r>
              <a:rPr lang="zh-CN" altLang="en-US" sz="2300" dirty="0"/>
              <a:t> ：</a:t>
            </a:r>
            <a:r>
              <a:rPr lang="en-US" altLang="zh-CN" sz="2300" dirty="0"/>
              <a:t>23Arial</a:t>
            </a:r>
            <a:endParaRPr lang="en-US" altLang="zh-CN" sz="2300" dirty="0"/>
          </a:p>
        </p:txBody>
      </p:sp>
      <p:sp>
        <p:nvSpPr>
          <p:cNvPr id="13316" name="TextBox 11"/>
          <p:cNvSpPr txBox="1"/>
          <p:nvPr/>
        </p:nvSpPr>
        <p:spPr>
          <a:xfrm>
            <a:off x="600075" y="9974263"/>
            <a:ext cx="9918700" cy="24020462"/>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9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9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9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目的</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方法</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结果</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17225" y="9974263"/>
            <a:ext cx="7486650" cy="9258300"/>
          </a:xfrm>
          <a:prstGeom prst="rect">
            <a:avLst/>
          </a:prstGeom>
          <a:noFill/>
          <a:ln w="9525">
            <a:noFill/>
          </a:ln>
        </p:spPr>
      </p:pic>
      <p:sp>
        <p:nvSpPr>
          <p:cNvPr id="13318" name="矩形 15"/>
          <p:cNvSpPr/>
          <p:nvPr/>
        </p:nvSpPr>
        <p:spPr>
          <a:xfrm>
            <a:off x="10817225" y="20216813"/>
            <a:ext cx="7486650" cy="89852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9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9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9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结论</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
        <p:nvSpPr>
          <p:cNvPr id="13319" name="矩形 1"/>
          <p:cNvSpPr/>
          <p:nvPr/>
        </p:nvSpPr>
        <p:spPr>
          <a:xfrm>
            <a:off x="606425" y="8215313"/>
            <a:ext cx="17224375" cy="923925"/>
          </a:xfrm>
          <a:prstGeom prst="rect">
            <a:avLst/>
          </a:prstGeom>
          <a:noFill/>
          <a:ln w="9525">
            <a:noFill/>
          </a:ln>
        </p:spPr>
        <p:txBody>
          <a:bodyPr>
            <a:spAutoFit/>
          </a:bodyPr>
          <a:lstStyle>
            <a:lvl1pPr marL="1111250" indent="-1111250" algn="l" defTabSz="2968625" rtl="0" eaLnBrk="0" fontAlgn="base" hangingPunct="0">
              <a:spcBef>
                <a:spcPct val="20000"/>
              </a:spcBef>
              <a:spcAft>
                <a:spcPct val="0"/>
              </a:spcAft>
              <a:buFont typeface="Arial" panose="020B060402020209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9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9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9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5400" b="1" dirty="0">
                <a:solidFill>
                  <a:srgbClr val="FF0000"/>
                </a:solidFill>
              </a:rPr>
              <a:t>请勿改变页面大小、增加页数，排版样式可以自主修改</a:t>
            </a:r>
            <a:endParaRPr lang="zh-CN" altLang="en-US" sz="5400" b="1" dirty="0">
              <a:solidFill>
                <a:srgbClr val="FF0000"/>
              </a:solidFill>
            </a:endParaRPr>
          </a:p>
        </p:txBody>
      </p:sp>
      <p:pic>
        <p:nvPicPr>
          <p:cNvPr id="13320" name="图片 2" descr="/Users/orange/Desktop/眼科物料/壁报.jpg壁报"/>
          <p:cNvPicPr>
            <a:picLocks noChangeAspect="1"/>
          </p:cNvPicPr>
          <p:nvPr/>
        </p:nvPicPr>
        <p:blipFill>
          <a:blip r:embed="rId3"/>
          <a:srcRect l="50" r="50"/>
          <a:stretch>
            <a:fillRect/>
          </a:stretch>
        </p:blipFill>
        <p:spPr>
          <a:xfrm>
            <a:off x="0" y="-28575"/>
            <a:ext cx="18722975" cy="3822700"/>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1734</Words>
  <Application>WPS 表格</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Calibri</vt:lpstr>
      <vt:lpstr>Helvetica Neue</vt:lpstr>
      <vt:lpstr>汉仪书宋二KW</vt:lpstr>
      <vt:lpstr>等线</vt:lpstr>
      <vt:lpstr>汉仪中等线KW</vt:lpstr>
      <vt:lpstr>黑体</vt:lpstr>
      <vt:lpstr>汉仪中黑KW</vt:lpstr>
      <vt:lpstr>微软雅黑</vt:lpstr>
      <vt:lpstr>宋体</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长朝</cp:lastModifiedBy>
  <cp:revision>42</cp:revision>
  <dcterms:created xsi:type="dcterms:W3CDTF">2025-06-13T08:59:24Z</dcterms:created>
  <dcterms:modified xsi:type="dcterms:W3CDTF">2025-06-13T08:59:24Z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E4BDF10CA0F0433C6CE84B687B980D83_43</vt:lpwstr>
  </property>
  <property fmtid="{D5CDD505-2E9C-101B-9397-08002B2CF9AE}" pid="3" name="KSOProductBuildVer">
    <vt:lpwstr>2052-6.2.2.8394</vt:lpwstr>
  </property>
</Properties>
</file>