
<file path=[Content_Types].xml><?xml version="1.0" encoding="utf-8"?>
<Types xmlns="http://schemas.openxmlformats.org/package/2006/content-types">
  <Default Extension="xml" ContentType="application/xml"/>
  <Default Extension="emf" ContentType="image/x-emf"/>
  <Default Extension="png" ContentType="image/png"/>
  <Default Extension="jpeg" ContentType="image/jpeg"/>
  <Default Extension="JPG" ContentType="image/.jpg"/>
  <Default Extension="wdp" ContentType="image/vnd.ms-photo"/>
  <Default Extension="tiff" ContentType="image/tiff"/>
  <Default Extension="rels" ContentType="application/vnd.openxmlformats-package.relationship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media/image1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3.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8"/>
  </p:handoutMasterIdLst>
  <p:sldIdLst>
    <p:sldId id="464" r:id="rId3"/>
    <p:sldId id="1158" r:id="rId5"/>
    <p:sldId id="16670158" r:id="rId6"/>
    <p:sldId id="16775015" r:id="rId7"/>
    <p:sldId id="16775013" r:id="rId8"/>
    <p:sldId id="16775001" r:id="rId9"/>
    <p:sldId id="16774848" r:id="rId10"/>
    <p:sldId id="16775002" r:id="rId11"/>
    <p:sldId id="16774857" r:id="rId12"/>
    <p:sldId id="16674407" r:id="rId13"/>
    <p:sldId id="16774964" r:id="rId14"/>
    <p:sldId id="16774993" r:id="rId15"/>
    <p:sldId id="16774994" r:id="rId16"/>
    <p:sldId id="16674411" r:id="rId17"/>
    <p:sldId id="16673182" r:id="rId18"/>
    <p:sldId id="1242" r:id="rId19"/>
    <p:sldId id="16774893" r:id="rId20"/>
    <p:sldId id="16774894" r:id="rId21"/>
    <p:sldId id="6106" r:id="rId22"/>
    <p:sldId id="16671506" r:id="rId23"/>
    <p:sldId id="16671507" r:id="rId24"/>
    <p:sldId id="16674423" r:id="rId25"/>
    <p:sldId id="5741" r:id="rId26"/>
    <p:sldId id="1231" r:id="rId27"/>
  </p:sldIdLst>
  <p:sldSz cx="10693400" cy="6016625"/>
  <p:notesSz cx="5557520" cy="10231120"/>
  <p:custDataLst>
    <p:tags r:id="rId36"/>
  </p:custDataLst>
  <p:defaultTextStyle>
    <a:defPPr>
      <a:defRPr lang="de-DE"/>
    </a:defPPr>
    <a:lvl1pPr algn="l" defTabSz="1043305" rtl="0" fontAlgn="base">
      <a:spcBef>
        <a:spcPct val="0"/>
      </a:spcBef>
      <a:spcAft>
        <a:spcPct val="0"/>
      </a:spcAft>
      <a:defRPr sz="2100" kern="1200">
        <a:solidFill>
          <a:schemeClr val="tx1"/>
        </a:solidFill>
        <a:latin typeface="Arial" panose="020B0604020202020204" pitchFamily="34" charset="0"/>
        <a:ea typeface="+mn-ea"/>
        <a:cs typeface="Arial" panose="020B0604020202020204" pitchFamily="34" charset="0"/>
      </a:defRPr>
    </a:lvl1pPr>
    <a:lvl2pPr marL="520700" indent="-63500" algn="l" defTabSz="1043305" rtl="0" fontAlgn="base">
      <a:spcBef>
        <a:spcPct val="0"/>
      </a:spcBef>
      <a:spcAft>
        <a:spcPct val="0"/>
      </a:spcAft>
      <a:defRPr sz="2100" kern="1200">
        <a:solidFill>
          <a:schemeClr val="tx1"/>
        </a:solidFill>
        <a:latin typeface="Arial" panose="020B0604020202020204" pitchFamily="34" charset="0"/>
        <a:ea typeface="+mn-ea"/>
        <a:cs typeface="Arial" panose="020B0604020202020204" pitchFamily="34" charset="0"/>
      </a:defRPr>
    </a:lvl2pPr>
    <a:lvl3pPr marL="1043305" indent="-128905" algn="l" defTabSz="1043305" rtl="0" fontAlgn="base">
      <a:spcBef>
        <a:spcPct val="0"/>
      </a:spcBef>
      <a:spcAft>
        <a:spcPct val="0"/>
      </a:spcAft>
      <a:defRPr sz="2100" kern="1200">
        <a:solidFill>
          <a:schemeClr val="tx1"/>
        </a:solidFill>
        <a:latin typeface="Arial" panose="020B0604020202020204" pitchFamily="34" charset="0"/>
        <a:ea typeface="+mn-ea"/>
        <a:cs typeface="Arial" panose="020B0604020202020204" pitchFamily="34" charset="0"/>
      </a:defRPr>
    </a:lvl3pPr>
    <a:lvl4pPr marL="1564005" indent="-192405" algn="l" defTabSz="1043305" rtl="0" fontAlgn="base">
      <a:spcBef>
        <a:spcPct val="0"/>
      </a:spcBef>
      <a:spcAft>
        <a:spcPct val="0"/>
      </a:spcAft>
      <a:defRPr sz="2100" kern="1200">
        <a:solidFill>
          <a:schemeClr val="tx1"/>
        </a:solidFill>
        <a:latin typeface="Arial" panose="020B0604020202020204" pitchFamily="34" charset="0"/>
        <a:ea typeface="+mn-ea"/>
        <a:cs typeface="Arial" panose="020B0604020202020204" pitchFamily="34" charset="0"/>
      </a:defRPr>
    </a:lvl4pPr>
    <a:lvl5pPr marL="2085975" indent="-257175" algn="l" defTabSz="1043305" rtl="0" fontAlgn="base">
      <a:spcBef>
        <a:spcPct val="0"/>
      </a:spcBef>
      <a:spcAft>
        <a:spcPct val="0"/>
      </a:spcAft>
      <a:defRPr sz="2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1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1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1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1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841" userDrawn="1">
          <p15:clr>
            <a:srgbClr val="A4A3A4"/>
          </p15:clr>
        </p15:guide>
        <p15:guide id="2" orient="horz" pos="3469" userDrawn="1">
          <p15:clr>
            <a:srgbClr val="A4A3A4"/>
          </p15:clr>
        </p15:guide>
        <p15:guide id="3" pos="126" userDrawn="1">
          <p15:clr>
            <a:srgbClr val="A4A3A4"/>
          </p15:clr>
        </p15:guide>
        <p15:guide id="4" pos="6438" userDrawn="1">
          <p15:clr>
            <a:srgbClr val="A4A3A4"/>
          </p15:clr>
        </p15:guide>
        <p15:guide id="5" pos="3368" userDrawn="1">
          <p15:clr>
            <a:srgbClr val="A4A3A4"/>
          </p15:clr>
        </p15:guide>
        <p15:guide id="6" pos="4136" userDrawn="1">
          <p15:clr>
            <a:srgbClr val="A4A3A4"/>
          </p15:clr>
        </p15:guide>
        <p15:guide id="7" pos="34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 Dongbo" initials="HD" lastIdx="1" clrIdx="0"/>
  <p:cmAuthor id="2" name="Chen Liangqi" initials="C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82"/>
    <a:srgbClr val="FFB400"/>
    <a:srgbClr val="787878"/>
    <a:srgbClr val="505050"/>
    <a:srgbClr val="0070C0"/>
    <a:srgbClr val="FF0000"/>
    <a:srgbClr val="DDDDDD"/>
    <a:srgbClr val="4DBAA8"/>
    <a:srgbClr val="1A1917"/>
    <a:srgbClr val="FFB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80775" autoAdjust="0"/>
  </p:normalViewPr>
  <p:slideViewPr>
    <p:cSldViewPr showGuides="1">
      <p:cViewPr varScale="1">
        <p:scale>
          <a:sx n="58" d="100"/>
          <a:sy n="58" d="100"/>
        </p:scale>
        <p:origin x="1056" y="40"/>
      </p:cViewPr>
      <p:guideLst>
        <p:guide orient="horz" pos="841"/>
        <p:guide orient="horz" pos="3469"/>
        <p:guide pos="126"/>
        <p:guide pos="6438"/>
        <p:guide pos="3368"/>
        <p:guide pos="4136"/>
        <p:guide pos="342"/>
      </p:guideLst>
    </p:cSldViewPr>
  </p:slideViewPr>
  <p:outlineViewPr>
    <p:cViewPr>
      <p:scale>
        <a:sx n="33" d="100"/>
        <a:sy n="33" d="100"/>
      </p:scale>
      <p:origin x="0" y="9162"/>
    </p:cViewPr>
  </p:outlineViewPr>
  <p:notesTextViewPr>
    <p:cViewPr>
      <p:scale>
        <a:sx n="66" d="100"/>
        <a:sy n="66" d="100"/>
      </p:scale>
      <p:origin x="0" y="0"/>
    </p:cViewPr>
  </p:notesTextViewPr>
  <p:sorterViewPr>
    <p:cViewPr>
      <p:scale>
        <a:sx n="100" d="100"/>
        <a:sy n="100" d="100"/>
      </p:scale>
      <p:origin x="0" y="2256"/>
    </p:cViewPr>
  </p:sorterViewPr>
  <p:notesViewPr>
    <p:cSldViewPr>
      <p:cViewPr varScale="1">
        <p:scale>
          <a:sx n="97" d="100"/>
          <a:sy n="97" d="100"/>
        </p:scale>
        <p:origin x="-606" y="-108"/>
      </p:cViewPr>
      <p:guideLst>
        <p:guide orient="horz" pos="3277"/>
        <p:guide pos="175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gs" Target="tags/tag43.xml"/><Relationship Id="rId35" Type="http://schemas.openxmlformats.org/officeDocument/2006/relationships/customXml" Target="../customXml/item3.xml"/><Relationship Id="rId34" Type="http://schemas.openxmlformats.org/officeDocument/2006/relationships/customXml" Target="../customXml/item2.xml"/><Relationship Id="rId33" Type="http://schemas.openxmlformats.org/officeDocument/2006/relationships/customXml" Target="../customXml/item1.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B15BC52-1619-4F5C-92DD-E8BF6F8099B8}"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zh-CN" altLang="en-US"/>
        </a:p>
      </dgm:t>
    </dgm:pt>
    <dgm:pt modelId="{835609C0-932C-4611-B07F-8A2BE426EABA}">
      <dgm:prSet phldrT="[文本]" custT="1"/>
      <dgm:spPr>
        <a:solidFill>
          <a:srgbClr val="009C82">
            <a:alpha val="80000"/>
          </a:srgbClr>
        </a:solidFill>
        <a:ln>
          <a:solidFill>
            <a:schemeClr val="bg1"/>
          </a:solidFill>
        </a:ln>
      </dgm:spPr>
      <dgm:t>
        <a:bodyPr/>
        <a:lstStyle/>
        <a:p>
          <a:r>
            <a:rPr lang="zh-CN" altLang="en-US" sz="1600" b="1" dirty="0">
              <a:solidFill>
                <a:schemeClr val="bg1"/>
              </a:solidFill>
            </a:rPr>
            <a:t>通算</a:t>
          </a:r>
        </a:p>
      </dgm:t>
    </dgm:pt>
    <dgm:pt modelId="{30AF698F-BF92-4A79-8A8A-1E5DA40F3F6B}" cxnId="{760D89BF-EF5D-4F8D-B5FD-198E8F89596C}" type="parTrans">
      <dgm:prSet/>
      <dgm:spPr/>
      <dgm:t>
        <a:bodyPr/>
        <a:lstStyle/>
        <a:p>
          <a:endParaRPr lang="zh-CN" altLang="en-US"/>
        </a:p>
      </dgm:t>
    </dgm:pt>
    <dgm:pt modelId="{344B07E0-7CD5-4D8F-87BB-88B2F130F267}" cxnId="{760D89BF-EF5D-4F8D-B5FD-198E8F89596C}" type="sibTrans">
      <dgm:prSet/>
      <dgm:spPr/>
      <dgm:t>
        <a:bodyPr/>
        <a:lstStyle/>
        <a:p>
          <a:endParaRPr lang="zh-CN" altLang="en-US"/>
        </a:p>
      </dgm:t>
    </dgm:pt>
    <dgm:pt modelId="{6D1AB00A-E60C-4A06-B89E-AEA5E68831E9}">
      <dgm:prSet phldrT="[文本]" custT="1"/>
      <dgm:spPr>
        <a:solidFill>
          <a:srgbClr val="009C82">
            <a:alpha val="80000"/>
          </a:srgbClr>
        </a:solidFill>
      </dgm:spPr>
      <dgm:t>
        <a:bodyPr/>
        <a:lstStyle/>
        <a:p>
          <a:r>
            <a:rPr lang="zh-CN" altLang="en-US" sz="1600" b="1" dirty="0">
              <a:solidFill>
                <a:schemeClr val="bg1"/>
              </a:solidFill>
            </a:rPr>
            <a:t>智算</a:t>
          </a:r>
        </a:p>
      </dgm:t>
    </dgm:pt>
    <dgm:pt modelId="{8A19915A-5FFC-4C6D-8366-D019C5E63306}" cxnId="{B9769066-4AD5-4C04-BFB9-8732BC9E7C3C}" type="parTrans">
      <dgm:prSet/>
      <dgm:spPr/>
      <dgm:t>
        <a:bodyPr/>
        <a:lstStyle/>
        <a:p>
          <a:endParaRPr lang="zh-CN" altLang="en-US"/>
        </a:p>
      </dgm:t>
    </dgm:pt>
    <dgm:pt modelId="{6F3C74AA-CBD4-4404-9E18-CCF5ACE384AE}" cxnId="{B9769066-4AD5-4C04-BFB9-8732BC9E7C3C}" type="sibTrans">
      <dgm:prSet/>
      <dgm:spPr/>
      <dgm:t>
        <a:bodyPr/>
        <a:lstStyle/>
        <a:p>
          <a:endParaRPr lang="zh-CN" altLang="en-US"/>
        </a:p>
      </dgm:t>
    </dgm:pt>
    <dgm:pt modelId="{2F6CBB51-6C57-4087-A9CF-C9A6EA9509F1}">
      <dgm:prSet phldrT="[文本]" custT="1"/>
      <dgm:spPr>
        <a:solidFill>
          <a:srgbClr val="009C82">
            <a:alpha val="80000"/>
          </a:srgbClr>
        </a:solidFill>
      </dgm:spPr>
      <dgm:t>
        <a:bodyPr/>
        <a:lstStyle/>
        <a:p>
          <a:r>
            <a:rPr lang="zh-CN" altLang="en-US" sz="1600" b="1" dirty="0">
              <a:solidFill>
                <a:schemeClr val="bg1"/>
              </a:solidFill>
            </a:rPr>
            <a:t>超算</a:t>
          </a:r>
        </a:p>
      </dgm:t>
    </dgm:pt>
    <dgm:pt modelId="{A3087E2F-E9A0-4665-B4D5-D312C8513B4E}" cxnId="{BA3D9C5C-5755-45F6-8FF5-5F81DF792EA6}" type="parTrans">
      <dgm:prSet/>
      <dgm:spPr/>
      <dgm:t>
        <a:bodyPr/>
        <a:lstStyle/>
        <a:p>
          <a:endParaRPr lang="zh-CN" altLang="en-US"/>
        </a:p>
      </dgm:t>
    </dgm:pt>
    <dgm:pt modelId="{5A431E2B-96F2-41E9-B744-F4A097A74D6A}" cxnId="{BA3D9C5C-5755-45F6-8FF5-5F81DF792EA6}" type="sibTrans">
      <dgm:prSet/>
      <dgm:spPr/>
      <dgm:t>
        <a:bodyPr/>
        <a:lstStyle/>
        <a:p>
          <a:endParaRPr lang="zh-CN" altLang="en-US"/>
        </a:p>
      </dgm:t>
    </dgm:pt>
    <dgm:pt modelId="{8F1EE4C1-F26B-423A-892A-229AE1956454}" type="pres">
      <dgm:prSet presAssocID="{FB15BC52-1619-4F5C-92DD-E8BF6F8099B8}" presName="Name0" presStyleCnt="0">
        <dgm:presLayoutVars>
          <dgm:dir/>
          <dgm:resizeHandles val="exact"/>
        </dgm:presLayoutVars>
      </dgm:prSet>
      <dgm:spPr/>
    </dgm:pt>
    <dgm:pt modelId="{B1AA9130-0DB6-4136-9219-1CBFA53B8BCD}" type="pres">
      <dgm:prSet presAssocID="{835609C0-932C-4611-B07F-8A2BE426EABA}" presName="Name5" presStyleLbl="vennNode1" presStyleIdx="0" presStyleCnt="3">
        <dgm:presLayoutVars>
          <dgm:bulletEnabled val="1"/>
        </dgm:presLayoutVars>
      </dgm:prSet>
      <dgm:spPr>
        <a:prstGeom prst="flowChartConnector">
          <a:avLst/>
        </a:prstGeom>
      </dgm:spPr>
    </dgm:pt>
    <dgm:pt modelId="{7540E006-F9FB-44F3-AAC6-CEB9FA16DCAA}" type="pres">
      <dgm:prSet presAssocID="{344B07E0-7CD5-4D8F-87BB-88B2F130F267}" presName="space" presStyleCnt="0"/>
      <dgm:spPr/>
    </dgm:pt>
    <dgm:pt modelId="{22B366C9-F584-4747-BDB7-1A84E6A241A5}" type="pres">
      <dgm:prSet presAssocID="{6D1AB00A-E60C-4A06-B89E-AEA5E68831E9}" presName="Name5" presStyleLbl="vennNode1" presStyleIdx="1" presStyleCnt="3">
        <dgm:presLayoutVars>
          <dgm:bulletEnabled val="1"/>
        </dgm:presLayoutVars>
      </dgm:prSet>
      <dgm:spPr/>
    </dgm:pt>
    <dgm:pt modelId="{C943F78A-1CB9-43DF-A069-118A1174F726}" type="pres">
      <dgm:prSet presAssocID="{6F3C74AA-CBD4-4404-9E18-CCF5ACE384AE}" presName="space" presStyleCnt="0"/>
      <dgm:spPr/>
    </dgm:pt>
    <dgm:pt modelId="{EA518ACE-FB3A-4636-8CC3-BDF5B95E921D}" type="pres">
      <dgm:prSet presAssocID="{2F6CBB51-6C57-4087-A9CF-C9A6EA9509F1}" presName="Name5" presStyleLbl="vennNode1" presStyleIdx="2" presStyleCnt="3" custLinFactNeighborX="63808" custLinFactNeighborY="-55">
        <dgm:presLayoutVars>
          <dgm:bulletEnabled val="1"/>
        </dgm:presLayoutVars>
      </dgm:prSet>
      <dgm:spPr/>
    </dgm:pt>
  </dgm:ptLst>
  <dgm:cxnLst>
    <dgm:cxn modelId="{BA3D9C5C-5755-45F6-8FF5-5F81DF792EA6}" srcId="{FB15BC52-1619-4F5C-92DD-E8BF6F8099B8}" destId="{2F6CBB51-6C57-4087-A9CF-C9A6EA9509F1}" srcOrd="2" destOrd="0" parTransId="{A3087E2F-E9A0-4665-B4D5-D312C8513B4E}" sibTransId="{5A431E2B-96F2-41E9-B744-F4A097A74D6A}"/>
    <dgm:cxn modelId="{7437BE42-CB60-4A54-96A3-0DD5C1723E48}" type="presOf" srcId="{835609C0-932C-4611-B07F-8A2BE426EABA}" destId="{B1AA9130-0DB6-4136-9219-1CBFA53B8BCD}" srcOrd="0" destOrd="0" presId="urn:microsoft.com/office/officeart/2005/8/layout/venn3"/>
    <dgm:cxn modelId="{22A2B243-1DA8-4F19-B7B3-48B1B8FBCF91}" type="presOf" srcId="{6D1AB00A-E60C-4A06-B89E-AEA5E68831E9}" destId="{22B366C9-F584-4747-BDB7-1A84E6A241A5}" srcOrd="0" destOrd="0" presId="urn:microsoft.com/office/officeart/2005/8/layout/venn3"/>
    <dgm:cxn modelId="{B9769066-4AD5-4C04-BFB9-8732BC9E7C3C}" srcId="{FB15BC52-1619-4F5C-92DD-E8BF6F8099B8}" destId="{6D1AB00A-E60C-4A06-B89E-AEA5E68831E9}" srcOrd="1" destOrd="0" parTransId="{8A19915A-5FFC-4C6D-8366-D019C5E63306}" sibTransId="{6F3C74AA-CBD4-4404-9E18-CCF5ACE384AE}"/>
    <dgm:cxn modelId="{41A39D8E-AA25-4E6F-8CEB-A3166324A398}" type="presOf" srcId="{2F6CBB51-6C57-4087-A9CF-C9A6EA9509F1}" destId="{EA518ACE-FB3A-4636-8CC3-BDF5B95E921D}" srcOrd="0" destOrd="0" presId="urn:microsoft.com/office/officeart/2005/8/layout/venn3"/>
    <dgm:cxn modelId="{760D89BF-EF5D-4F8D-B5FD-198E8F89596C}" srcId="{FB15BC52-1619-4F5C-92DD-E8BF6F8099B8}" destId="{835609C0-932C-4611-B07F-8A2BE426EABA}" srcOrd="0" destOrd="0" parTransId="{30AF698F-BF92-4A79-8A8A-1E5DA40F3F6B}" sibTransId="{344B07E0-7CD5-4D8F-87BB-88B2F130F267}"/>
    <dgm:cxn modelId="{324A68F2-D164-4733-AEDB-E6A2EDDF4610}" type="presOf" srcId="{FB15BC52-1619-4F5C-92DD-E8BF6F8099B8}" destId="{8F1EE4C1-F26B-423A-892A-229AE1956454}" srcOrd="0" destOrd="0" presId="urn:microsoft.com/office/officeart/2005/8/layout/venn3"/>
    <dgm:cxn modelId="{011A4404-788E-46B4-817B-2F9DAD6D9FE1}" type="presParOf" srcId="{8F1EE4C1-F26B-423A-892A-229AE1956454}" destId="{B1AA9130-0DB6-4136-9219-1CBFA53B8BCD}" srcOrd="0" destOrd="0" presId="urn:microsoft.com/office/officeart/2005/8/layout/venn3"/>
    <dgm:cxn modelId="{176A63A6-728C-4D30-A17F-57539E005F3B}" type="presParOf" srcId="{8F1EE4C1-F26B-423A-892A-229AE1956454}" destId="{7540E006-F9FB-44F3-AAC6-CEB9FA16DCAA}" srcOrd="1" destOrd="0" presId="urn:microsoft.com/office/officeart/2005/8/layout/venn3"/>
    <dgm:cxn modelId="{097CF048-C093-4C44-B1B2-11077847412B}" type="presParOf" srcId="{8F1EE4C1-F26B-423A-892A-229AE1956454}" destId="{22B366C9-F584-4747-BDB7-1A84E6A241A5}" srcOrd="2" destOrd="0" presId="urn:microsoft.com/office/officeart/2005/8/layout/venn3"/>
    <dgm:cxn modelId="{9DFF6776-C44F-48B6-9EAA-B8BC9E00F3AA}" type="presParOf" srcId="{8F1EE4C1-F26B-423A-892A-229AE1956454}" destId="{C943F78A-1CB9-43DF-A069-118A1174F726}" srcOrd="3" destOrd="0" presId="urn:microsoft.com/office/officeart/2005/8/layout/venn3"/>
    <dgm:cxn modelId="{FA67FCDB-85CF-404C-9E39-2C6189518D83}" type="presParOf" srcId="{8F1EE4C1-F26B-423A-892A-229AE1956454}" destId="{EA518ACE-FB3A-4636-8CC3-BDF5B95E921D}" srcOrd="4" destOrd="0" presId="urn:microsoft.com/office/officeart/2005/8/layout/venn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106930" cy="792000"/>
        <a:chOff x="0" y="0"/>
        <a:chExt cx="2106930" cy="792000"/>
      </a:xfrm>
    </dsp:grpSpPr>
    <dsp:sp modelId="{B1AA9130-0DB6-4136-9219-1CBFA53B8BCD}">
      <dsp:nvSpPr>
        <dsp:cNvPr id="3" name="流程图: 联系 2"/>
        <dsp:cNvSpPr/>
      </dsp:nvSpPr>
      <dsp:spPr bwMode="white">
        <a:xfrm>
          <a:off x="23865" y="0"/>
          <a:ext cx="792000" cy="792000"/>
        </a:xfrm>
        <a:prstGeom prst="flowChartConnector">
          <a:avLst/>
        </a:prstGeom>
        <a:solidFill>
          <a:srgbClr val="009C82">
            <a:alpha val="80000"/>
          </a:srgbClr>
        </a:solidFill>
        <a:ln>
          <a:solidFill>
            <a:schemeClr val="bg1"/>
          </a:solidFill>
        </a:ln>
      </dsp:spPr>
      <dsp:style>
        <a:lnRef idx="2">
          <a:schemeClr val="lt1"/>
        </a:lnRef>
        <a:fillRef idx="1">
          <a:schemeClr val="accent1">
            <a:alpha val="50000"/>
          </a:schemeClr>
        </a:fillRef>
        <a:effectRef idx="0">
          <a:scrgbClr r="0" g="0" b="0"/>
        </a:effectRef>
        <a:fontRef idx="minor">
          <a:schemeClr val="tx1"/>
        </a:fontRef>
      </dsp:style>
      <dsp:txBody>
        <a:bodyPr lIns="43586" tIns="20320" rIns="43586" bIns="203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b="1" dirty="0">
              <a:solidFill>
                <a:schemeClr val="bg1"/>
              </a:solidFill>
            </a:rPr>
            <a:t>通算</a:t>
          </a:r>
        </a:p>
      </dsp:txBody>
      <dsp:txXfrm>
        <a:off x="23865" y="0"/>
        <a:ext cx="792000" cy="792000"/>
      </dsp:txXfrm>
    </dsp:sp>
    <dsp:sp modelId="{22B366C9-F584-4747-BDB7-1A84E6A241A5}">
      <dsp:nvSpPr>
        <dsp:cNvPr id="4" name="椭圆 3"/>
        <dsp:cNvSpPr/>
      </dsp:nvSpPr>
      <dsp:spPr bwMode="white">
        <a:xfrm>
          <a:off x="657465" y="0"/>
          <a:ext cx="792000" cy="792000"/>
        </a:xfrm>
        <a:prstGeom prst="ellipse">
          <a:avLst/>
        </a:prstGeom>
        <a:solidFill>
          <a:srgbClr val="009C82">
            <a:alpha val="80000"/>
          </a:srgbClr>
        </a:solidFill>
      </dsp:spPr>
      <dsp:style>
        <a:lnRef idx="2">
          <a:schemeClr val="lt1"/>
        </a:lnRef>
        <a:fillRef idx="1">
          <a:schemeClr val="accent1">
            <a:alpha val="50000"/>
          </a:schemeClr>
        </a:fillRef>
        <a:effectRef idx="0">
          <a:scrgbClr r="0" g="0" b="0"/>
        </a:effectRef>
        <a:fontRef idx="minor">
          <a:schemeClr val="tx1"/>
        </a:fontRef>
      </dsp:style>
      <dsp:txBody>
        <a:bodyPr lIns="43586" tIns="20320" rIns="43586" bIns="203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b="1" dirty="0">
              <a:solidFill>
                <a:schemeClr val="bg1"/>
              </a:solidFill>
            </a:rPr>
            <a:t>智算</a:t>
          </a:r>
        </a:p>
      </dsp:txBody>
      <dsp:txXfrm>
        <a:off x="657465" y="0"/>
        <a:ext cx="792000" cy="792000"/>
      </dsp:txXfrm>
    </dsp:sp>
    <dsp:sp modelId="{EA518ACE-FB3A-4636-8CC3-BDF5B95E921D}">
      <dsp:nvSpPr>
        <dsp:cNvPr id="5" name="椭圆 4"/>
        <dsp:cNvSpPr/>
      </dsp:nvSpPr>
      <dsp:spPr bwMode="white">
        <a:xfrm>
          <a:off x="1189993" y="0"/>
          <a:ext cx="792000" cy="792000"/>
        </a:xfrm>
        <a:prstGeom prst="ellipse">
          <a:avLst/>
        </a:prstGeom>
        <a:solidFill>
          <a:srgbClr val="009C82">
            <a:alpha val="80000"/>
          </a:srgbClr>
        </a:solidFill>
      </dsp:spPr>
      <dsp:style>
        <a:lnRef idx="2">
          <a:schemeClr val="lt1"/>
        </a:lnRef>
        <a:fillRef idx="1">
          <a:schemeClr val="accent1">
            <a:alpha val="50000"/>
          </a:schemeClr>
        </a:fillRef>
        <a:effectRef idx="0">
          <a:scrgbClr r="0" g="0" b="0"/>
        </a:effectRef>
        <a:fontRef idx="minor">
          <a:schemeClr val="tx1"/>
        </a:fontRef>
      </dsp:style>
      <dsp:txBody>
        <a:bodyPr lIns="43586" tIns="20320" rIns="43586" bIns="203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b="1" dirty="0">
              <a:solidFill>
                <a:schemeClr val="bg1"/>
              </a:solidFill>
            </a:rPr>
            <a:t>超算</a:t>
          </a:r>
        </a:p>
      </dsp:txBody>
      <dsp:txXfrm>
        <a:off x="1189993" y="0"/>
        <a:ext cx="792000" cy="79200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linDir" val="fromR"/>
          <dgm:param type="fallback" val="2D"/>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HorzCh" val="ctr"/>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auto">
          <a:xfrm>
            <a:off x="0" y="0"/>
            <a:ext cx="2408238" cy="511175"/>
          </a:xfrm>
          <a:prstGeom prst="rect">
            <a:avLst/>
          </a:prstGeom>
          <a:noFill/>
          <a:ln w="9525">
            <a:noFill/>
            <a:miter lim="800000"/>
          </a:ln>
        </p:spPr>
        <p:txBody>
          <a:bodyPr vert="horz" wrap="square" lIns="89678" tIns="44839" rIns="89678" bIns="44839" numCol="1" anchor="t" anchorCtr="0" compatLnSpc="1"/>
          <a:lstStyle>
            <a:lvl1pPr defTabSz="1024255">
              <a:defRPr sz="1000">
                <a:latin typeface="Verdana" panose="020B0604030504040204" pitchFamily="34" charset="0"/>
              </a:defRPr>
            </a:lvl1pPr>
          </a:lstStyle>
          <a:p>
            <a:endParaRPr lang="en-US"/>
          </a:p>
        </p:txBody>
      </p:sp>
      <p:sp>
        <p:nvSpPr>
          <p:cNvPr id="3" name="Datumsplatzhalter 2"/>
          <p:cNvSpPr>
            <a:spLocks noGrp="1"/>
          </p:cNvSpPr>
          <p:nvPr>
            <p:ph type="dt" sz="quarter" idx="1"/>
          </p:nvPr>
        </p:nvSpPr>
        <p:spPr bwMode="auto">
          <a:xfrm>
            <a:off x="3148013" y="0"/>
            <a:ext cx="2408237" cy="511175"/>
          </a:xfrm>
          <a:prstGeom prst="rect">
            <a:avLst/>
          </a:prstGeom>
          <a:noFill/>
          <a:ln w="9525">
            <a:noFill/>
            <a:miter lim="800000"/>
          </a:ln>
        </p:spPr>
        <p:txBody>
          <a:bodyPr vert="horz" wrap="square" lIns="89678" tIns="44839" rIns="89678" bIns="44839" numCol="1" anchor="t" anchorCtr="0" compatLnSpc="1"/>
          <a:lstStyle>
            <a:lvl1pPr algn="r" defTabSz="1024255">
              <a:defRPr sz="1000">
                <a:latin typeface="Verdana" panose="020B0604030504040204" pitchFamily="34" charset="0"/>
              </a:defRPr>
            </a:lvl1pPr>
          </a:lstStyle>
          <a:p>
            <a:fld id="{7A92B499-BE92-493C-B186-A3A36C999CDF}" type="datetimeFigureOut">
              <a:rPr lang="de-DE"/>
            </a:fld>
            <a:endParaRPr lang="en-GB"/>
          </a:p>
        </p:txBody>
      </p:sp>
      <p:sp>
        <p:nvSpPr>
          <p:cNvPr id="4" name="Fußzeilenplatzhalter 3"/>
          <p:cNvSpPr>
            <a:spLocks noGrp="1"/>
          </p:cNvSpPr>
          <p:nvPr>
            <p:ph type="ftr" sz="quarter" idx="2"/>
          </p:nvPr>
        </p:nvSpPr>
        <p:spPr bwMode="auto">
          <a:xfrm>
            <a:off x="0" y="9718675"/>
            <a:ext cx="2408238" cy="511175"/>
          </a:xfrm>
          <a:prstGeom prst="rect">
            <a:avLst/>
          </a:prstGeom>
          <a:noFill/>
          <a:ln w="9525">
            <a:noFill/>
            <a:miter lim="800000"/>
          </a:ln>
        </p:spPr>
        <p:txBody>
          <a:bodyPr vert="horz" wrap="square" lIns="89678" tIns="44839" rIns="89678" bIns="44839" numCol="1" anchor="b" anchorCtr="0" compatLnSpc="1"/>
          <a:lstStyle>
            <a:lvl1pPr defTabSz="1024255">
              <a:defRPr sz="1000">
                <a:latin typeface="Verdana" panose="020B0604030504040204" pitchFamily="34" charset="0"/>
              </a:defRPr>
            </a:lvl1pPr>
          </a:lstStyle>
          <a:p>
            <a:endParaRPr lang="en-US"/>
          </a:p>
        </p:txBody>
      </p:sp>
      <p:sp>
        <p:nvSpPr>
          <p:cNvPr id="5" name="Foliennummernplatzhalter 4"/>
          <p:cNvSpPr>
            <a:spLocks noGrp="1"/>
          </p:cNvSpPr>
          <p:nvPr>
            <p:ph type="sldNum" sz="quarter" idx="3"/>
          </p:nvPr>
        </p:nvSpPr>
        <p:spPr bwMode="auto">
          <a:xfrm>
            <a:off x="3148013" y="9718675"/>
            <a:ext cx="2408237" cy="511175"/>
          </a:xfrm>
          <a:prstGeom prst="rect">
            <a:avLst/>
          </a:prstGeom>
          <a:noFill/>
          <a:ln w="9525">
            <a:noFill/>
            <a:miter lim="800000"/>
          </a:ln>
        </p:spPr>
        <p:txBody>
          <a:bodyPr vert="horz" wrap="square" lIns="89678" tIns="44839" rIns="89678" bIns="44839" numCol="1" anchor="b" anchorCtr="0" compatLnSpc="1"/>
          <a:lstStyle>
            <a:lvl1pPr algn="r" defTabSz="1024255">
              <a:defRPr sz="1000">
                <a:latin typeface="Verdana" panose="020B0604030504040204" pitchFamily="34" charset="0"/>
              </a:defRPr>
            </a:lvl1pPr>
          </a:lstStyle>
          <a:p>
            <a:fld id="{C904760C-CCF5-4DBB-B2A2-D9AC7794D788}" type="slidenum">
              <a:rPr lang="de-DE"/>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auto">
          <a:xfrm>
            <a:off x="0" y="0"/>
            <a:ext cx="2408238" cy="511175"/>
          </a:xfrm>
          <a:prstGeom prst="rect">
            <a:avLst/>
          </a:prstGeom>
          <a:noFill/>
          <a:ln w="9525">
            <a:noFill/>
            <a:miter lim="800000"/>
          </a:ln>
        </p:spPr>
        <p:txBody>
          <a:bodyPr vert="horz" wrap="square" lIns="89678" tIns="44839" rIns="89678" bIns="44839" numCol="1" anchor="t" anchorCtr="0" compatLnSpc="1"/>
          <a:lstStyle>
            <a:lvl1pPr defTabSz="1024255">
              <a:defRPr sz="1000">
                <a:latin typeface="Verdana" panose="020B0604030504040204" pitchFamily="34" charset="0"/>
              </a:defRPr>
            </a:lvl1pPr>
          </a:lstStyle>
          <a:p>
            <a:endParaRPr lang="en-US"/>
          </a:p>
        </p:txBody>
      </p:sp>
      <p:sp>
        <p:nvSpPr>
          <p:cNvPr id="3" name="Datumsplatzhalter 2"/>
          <p:cNvSpPr>
            <a:spLocks noGrp="1"/>
          </p:cNvSpPr>
          <p:nvPr>
            <p:ph type="dt" idx="1"/>
          </p:nvPr>
        </p:nvSpPr>
        <p:spPr bwMode="auto">
          <a:xfrm>
            <a:off x="3148013" y="0"/>
            <a:ext cx="2408237" cy="511175"/>
          </a:xfrm>
          <a:prstGeom prst="rect">
            <a:avLst/>
          </a:prstGeom>
          <a:noFill/>
          <a:ln w="9525">
            <a:noFill/>
            <a:miter lim="800000"/>
          </a:ln>
        </p:spPr>
        <p:txBody>
          <a:bodyPr vert="horz" wrap="square" lIns="89678" tIns="44839" rIns="89678" bIns="44839" numCol="1" anchor="t" anchorCtr="0" compatLnSpc="1"/>
          <a:lstStyle>
            <a:lvl1pPr algn="r" defTabSz="1024255">
              <a:defRPr sz="1000">
                <a:latin typeface="Verdana" panose="020B0604030504040204" pitchFamily="34" charset="0"/>
              </a:defRPr>
            </a:lvl1pPr>
          </a:lstStyle>
          <a:p>
            <a:fld id="{B0F46E7C-A84E-46FF-8EFA-15E8297D1022}" type="datetimeFigureOut">
              <a:rPr lang="de-DE"/>
            </a:fld>
            <a:endParaRPr lang="en-GB"/>
          </a:p>
        </p:txBody>
      </p:sp>
      <p:sp>
        <p:nvSpPr>
          <p:cNvPr id="4" name="Folienbildplatzhalter 3"/>
          <p:cNvSpPr>
            <a:spLocks noGrp="1" noRot="1" noChangeAspect="1"/>
          </p:cNvSpPr>
          <p:nvPr>
            <p:ph type="sldImg" idx="2"/>
          </p:nvPr>
        </p:nvSpPr>
        <p:spPr>
          <a:xfrm>
            <a:off x="-631825" y="766763"/>
            <a:ext cx="6823075" cy="3838575"/>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bwMode="auto">
          <a:xfrm>
            <a:off x="555625" y="4859338"/>
            <a:ext cx="4446588" cy="4605337"/>
          </a:xfrm>
          <a:prstGeom prst="rect">
            <a:avLst/>
          </a:prstGeom>
          <a:noFill/>
          <a:ln w="9525">
            <a:noFill/>
            <a:miter lim="800000"/>
          </a:ln>
        </p:spPr>
        <p:txBody>
          <a:bodyPr vert="horz" wrap="square" lIns="89678" tIns="44839" rIns="89678" bIns="44839" numCol="1" anchor="t" anchorCtr="0" compatLnSpc="1"/>
          <a:lstStyle/>
          <a:p>
            <a:pPr lvl="0"/>
            <a:r>
              <a:rPr lang="de-DE" noProof="0"/>
              <a:t>Textmasterformat bearbeiten</a:t>
            </a:r>
            <a:endParaRPr lang="de-DE" noProof="0"/>
          </a:p>
          <a:p>
            <a:pPr lvl="1"/>
            <a:r>
              <a:rPr lang="de-DE" noProof="0"/>
              <a:t>Zweite Ebene</a:t>
            </a:r>
            <a:endParaRPr lang="de-DE" noProof="0"/>
          </a:p>
          <a:p>
            <a:pPr lvl="2"/>
            <a:r>
              <a:rPr lang="de-DE" noProof="0"/>
              <a:t>Dritte Ebene</a:t>
            </a:r>
            <a:endParaRPr lang="de-DE" noProof="0"/>
          </a:p>
          <a:p>
            <a:pPr lvl="3"/>
            <a:r>
              <a:rPr lang="de-DE" noProof="0"/>
              <a:t>Vierte Ebene</a:t>
            </a:r>
            <a:endParaRPr lang="de-DE" noProof="0"/>
          </a:p>
          <a:p>
            <a:pPr lvl="4"/>
            <a:r>
              <a:rPr lang="de-DE" noProof="0"/>
              <a:t>Fünfte Ebene</a:t>
            </a:r>
            <a:endParaRPr lang="de-DE" noProof="0"/>
          </a:p>
        </p:txBody>
      </p:sp>
      <p:sp>
        <p:nvSpPr>
          <p:cNvPr id="6" name="Fußzeilenplatzhalter 5"/>
          <p:cNvSpPr>
            <a:spLocks noGrp="1"/>
          </p:cNvSpPr>
          <p:nvPr>
            <p:ph type="ftr" sz="quarter" idx="4"/>
          </p:nvPr>
        </p:nvSpPr>
        <p:spPr bwMode="auto">
          <a:xfrm>
            <a:off x="0" y="9718675"/>
            <a:ext cx="2408238" cy="511175"/>
          </a:xfrm>
          <a:prstGeom prst="rect">
            <a:avLst/>
          </a:prstGeom>
          <a:noFill/>
          <a:ln w="9525">
            <a:noFill/>
            <a:miter lim="800000"/>
          </a:ln>
        </p:spPr>
        <p:txBody>
          <a:bodyPr vert="horz" wrap="square" lIns="89678" tIns="44839" rIns="89678" bIns="44839" numCol="1" anchor="b" anchorCtr="0" compatLnSpc="1"/>
          <a:lstStyle>
            <a:lvl1pPr defTabSz="1024255">
              <a:defRPr sz="1000">
                <a:latin typeface="Verdana" panose="020B0604030504040204" pitchFamily="34" charset="0"/>
              </a:defRPr>
            </a:lvl1pPr>
          </a:lstStyle>
          <a:p>
            <a:endParaRPr lang="en-US"/>
          </a:p>
        </p:txBody>
      </p:sp>
      <p:sp>
        <p:nvSpPr>
          <p:cNvPr id="7" name="Foliennummernplatzhalter 6"/>
          <p:cNvSpPr>
            <a:spLocks noGrp="1"/>
          </p:cNvSpPr>
          <p:nvPr>
            <p:ph type="sldNum" sz="quarter" idx="5"/>
          </p:nvPr>
        </p:nvSpPr>
        <p:spPr bwMode="auto">
          <a:xfrm>
            <a:off x="3148013" y="9718675"/>
            <a:ext cx="2408237" cy="511175"/>
          </a:xfrm>
          <a:prstGeom prst="rect">
            <a:avLst/>
          </a:prstGeom>
          <a:noFill/>
          <a:ln w="9525">
            <a:noFill/>
            <a:miter lim="800000"/>
          </a:ln>
        </p:spPr>
        <p:txBody>
          <a:bodyPr vert="horz" wrap="square" lIns="89678" tIns="44839" rIns="89678" bIns="44839" numCol="1" anchor="b" anchorCtr="0" compatLnSpc="1"/>
          <a:lstStyle>
            <a:lvl1pPr algn="r" defTabSz="1024255">
              <a:defRPr sz="1000">
                <a:latin typeface="Verdana" panose="020B0604030504040204" pitchFamily="34" charset="0"/>
              </a:defRPr>
            </a:lvl1pPr>
          </a:lstStyle>
          <a:p>
            <a:fld id="{DA5409ED-F533-48A9-BDEA-2BBD0934596C}" type="slidenum">
              <a:rPr lang="de-DE"/>
            </a:fld>
            <a:endParaRPr lang="en-GB"/>
          </a:p>
        </p:txBody>
      </p:sp>
    </p:spTree>
  </p:cSld>
  <p:clrMap bg1="lt1" tx1="dk1" bg2="lt2" tx2="dk2" accent1="accent1" accent2="accent2" accent3="accent3" accent4="accent4" accent5="accent5" accent6="accent6" hlink="hlink" folHlink="folHlink"/>
  <p:notesStyle>
    <a:lvl1pPr marL="195580" indent="-195580" algn="l" defTabSz="1043305" rtl="0" eaLnBrk="0" fontAlgn="base" hangingPunct="0">
      <a:spcBef>
        <a:spcPct val="30000"/>
      </a:spcBef>
      <a:spcAft>
        <a:spcPct val="0"/>
      </a:spcAft>
      <a:buClr>
        <a:schemeClr val="accent1"/>
      </a:buClr>
      <a:buFont typeface="Verdana" panose="020B0604030504040204" pitchFamily="34" charset="0"/>
      <a:buChar char="•"/>
      <a:defRPr sz="1500" kern="1200">
        <a:solidFill>
          <a:schemeClr val="tx1"/>
        </a:solidFill>
        <a:latin typeface="+mn-lt"/>
        <a:ea typeface="+mn-ea"/>
        <a:cs typeface="+mn-cs"/>
      </a:defRPr>
    </a:lvl1pPr>
    <a:lvl2pPr marL="516255" indent="-306705" algn="l" defTabSz="1043305" rtl="0" eaLnBrk="0" fontAlgn="base" hangingPunct="0">
      <a:spcBef>
        <a:spcPct val="30000"/>
      </a:spcBef>
      <a:spcAft>
        <a:spcPct val="0"/>
      </a:spcAft>
      <a:buClr>
        <a:schemeClr val="accent1"/>
      </a:buClr>
      <a:buFont typeface="Verdana" panose="020B0604030504040204" pitchFamily="34" charset="0"/>
      <a:buChar char="−"/>
      <a:defRPr sz="1500" kern="1200">
        <a:solidFill>
          <a:schemeClr val="tx1"/>
        </a:solidFill>
        <a:latin typeface="+mn-lt"/>
        <a:ea typeface="+mn-ea"/>
        <a:cs typeface="+mn-cs"/>
      </a:defRPr>
    </a:lvl2pPr>
    <a:lvl3pPr marL="824230" indent="-306705" algn="l" defTabSz="1043305" rtl="0" eaLnBrk="0" fontAlgn="base" hangingPunct="0">
      <a:spcBef>
        <a:spcPct val="30000"/>
      </a:spcBef>
      <a:spcAft>
        <a:spcPct val="0"/>
      </a:spcAft>
      <a:buClr>
        <a:schemeClr val="accent1"/>
      </a:buClr>
      <a:buFont typeface="Verdana" panose="020B0604030504040204" pitchFamily="34" charset="0"/>
      <a:buChar char="−"/>
      <a:defRPr sz="1500" kern="1200">
        <a:solidFill>
          <a:schemeClr val="tx1"/>
        </a:solidFill>
        <a:latin typeface="+mn-lt"/>
        <a:ea typeface="+mn-ea"/>
        <a:cs typeface="+mn-cs"/>
      </a:defRPr>
    </a:lvl3pPr>
    <a:lvl4pPr marL="1117600" indent="-294005" algn="l" defTabSz="1043305" rtl="0" eaLnBrk="0" fontAlgn="base" hangingPunct="0">
      <a:spcBef>
        <a:spcPct val="30000"/>
      </a:spcBef>
      <a:spcAft>
        <a:spcPct val="0"/>
      </a:spcAft>
      <a:buClr>
        <a:schemeClr val="accent1"/>
      </a:buClr>
      <a:buFont typeface="Verdana" panose="020B0604030504040204" pitchFamily="34" charset="0"/>
      <a:buChar char="−"/>
      <a:defRPr sz="1500" kern="1200">
        <a:solidFill>
          <a:schemeClr val="tx1"/>
        </a:solidFill>
        <a:latin typeface="+mn-lt"/>
        <a:ea typeface="+mn-ea"/>
        <a:cs typeface="+mn-cs"/>
      </a:defRPr>
    </a:lvl4pPr>
    <a:lvl5pPr marL="1425575" indent="-306705" algn="l" defTabSz="1043305" rtl="0" eaLnBrk="0" fontAlgn="base" hangingPunct="0">
      <a:spcBef>
        <a:spcPct val="30000"/>
      </a:spcBef>
      <a:spcAft>
        <a:spcPct val="0"/>
      </a:spcAft>
      <a:buClr>
        <a:schemeClr val="accent1"/>
      </a:buClr>
      <a:buFont typeface="Verdana" panose="020B0604030504040204" pitchFamily="34" charset="0"/>
      <a:buChar char="−"/>
      <a:defRPr sz="1500" kern="1200">
        <a:solidFill>
          <a:schemeClr val="tx1"/>
        </a:solidFill>
        <a:latin typeface="+mn-lt"/>
        <a:ea typeface="+mn-ea"/>
        <a:cs typeface="+mn-cs"/>
      </a:defRPr>
    </a:lvl5pPr>
    <a:lvl6pPr marL="2607945" algn="l" defTabSz="1043305" rtl="0" eaLnBrk="1" latinLnBrk="0" hangingPunct="1">
      <a:defRPr sz="1400" kern="1200">
        <a:solidFill>
          <a:schemeClr val="tx1"/>
        </a:solidFill>
        <a:latin typeface="+mn-lt"/>
        <a:ea typeface="+mn-ea"/>
        <a:cs typeface="+mn-cs"/>
      </a:defRPr>
    </a:lvl6pPr>
    <a:lvl7pPr marL="3129280" algn="l" defTabSz="1043305" rtl="0" eaLnBrk="1" latinLnBrk="0" hangingPunct="1">
      <a:defRPr sz="1400" kern="1200">
        <a:solidFill>
          <a:schemeClr val="tx1"/>
        </a:solidFill>
        <a:latin typeface="+mn-lt"/>
        <a:ea typeface="+mn-ea"/>
        <a:cs typeface="+mn-cs"/>
      </a:defRPr>
    </a:lvl7pPr>
    <a:lvl8pPr marL="3650615" algn="l" defTabSz="1043305" rtl="0" eaLnBrk="1" latinLnBrk="0" hangingPunct="1">
      <a:defRPr sz="1400" kern="1200">
        <a:solidFill>
          <a:schemeClr val="tx1"/>
        </a:solidFill>
        <a:latin typeface="+mn-lt"/>
        <a:ea typeface="+mn-ea"/>
        <a:cs typeface="+mn-cs"/>
      </a:defRPr>
    </a:lvl8pPr>
    <a:lvl9pPr marL="4171950" algn="l" defTabSz="104330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Folienbildplatzhalter 1"/>
          <p:cNvSpPr>
            <a:spLocks noGrp="1" noRot="1" noChangeAspect="1"/>
          </p:cNvSpPr>
          <p:nvPr>
            <p:ph type="sldImg"/>
          </p:nvPr>
        </p:nvSpPr>
        <p:spPr bwMode="auto">
          <a:xfrm>
            <a:off x="141288" y="766763"/>
            <a:ext cx="6823075" cy="3840162"/>
          </a:xfrm>
          <a:noFill/>
          <a:ln>
            <a:solidFill>
              <a:srgbClr val="000000"/>
            </a:solidFill>
            <a:miter lim="800000"/>
          </a:ln>
        </p:spPr>
      </p:sp>
      <p:sp>
        <p:nvSpPr>
          <p:cNvPr id="26626" name="Notizenplatzhalter 2"/>
          <p:cNvSpPr>
            <a:spLocks noGrp="1"/>
          </p:cNvSpPr>
          <p:nvPr>
            <p:ph type="body" idx="1"/>
          </p:nvPr>
        </p:nvSpPr>
        <p:spPr/>
        <p:txBody>
          <a:bodyPr/>
          <a:lstStyle/>
          <a:p>
            <a:pPr marL="0" indent="0" eaLnBrk="1" hangingPunct="1">
              <a:spcBef>
                <a:spcPct val="0"/>
              </a:spcBef>
              <a:buNone/>
            </a:pPr>
            <a:r>
              <a:rPr lang="zh-CN" altLang="zh-CN" sz="1800" dirty="0">
                <a:effectLst/>
                <a:ea typeface="等线" panose="02010600030101010101" pitchFamily="2" charset="-122"/>
                <a:cs typeface="Times New Roman" panose="02020603050405020304" pitchFamily="18" charset="0"/>
              </a:rPr>
              <a:t>接下来跟各位分享的是威乐针对数据中心冷却高效输配系统的解决方案</a:t>
            </a:r>
            <a:endParaRPr lang="en-US" dirty="0"/>
          </a:p>
        </p:txBody>
      </p:sp>
      <p:sp>
        <p:nvSpPr>
          <p:cNvPr id="26627" name="Foliennummernplatzhalter 3"/>
          <p:cNvSpPr>
            <a:spLocks noGrp="1"/>
          </p:cNvSpPr>
          <p:nvPr>
            <p:ph type="sldNum" sz="quarter" idx="5"/>
          </p:nvPr>
        </p:nvSpPr>
        <p:spPr>
          <a:noFill/>
        </p:spPr>
        <p:txBody>
          <a:bodyPr/>
          <a:lstStyle/>
          <a:p>
            <a:pPr marL="0" marR="0" lvl="0" indent="0" algn="r" defTabSz="1024255" rtl="0" eaLnBrk="1" fontAlgn="base" latinLnBrk="0" hangingPunct="1">
              <a:lnSpc>
                <a:spcPct val="100000"/>
              </a:lnSpc>
              <a:spcBef>
                <a:spcPct val="0"/>
              </a:spcBef>
              <a:spcAft>
                <a:spcPct val="0"/>
              </a:spcAft>
              <a:buClrTx/>
              <a:buSzTx/>
              <a:buFontTx/>
              <a:buNone/>
              <a:defRPr/>
            </a:pPr>
            <a:fld id="{3E5CA5B7-5485-4BAF-8181-3683FD70C82B}" type="slidenum">
              <a:rPr kumimoji="0" lang="de-DE" sz="1000" b="0" i="0" u="none" strike="noStrike" kern="1200" cap="none" spc="0" normalizeH="0" baseline="0" noProof="0">
                <a:ln>
                  <a:noFill/>
                </a:ln>
                <a:solidFill>
                  <a:prstClr val="black"/>
                </a:solidFill>
                <a:effectLst/>
                <a:uLnTx/>
                <a:uFillTx/>
                <a:latin typeface="Verdana" panose="020B0604030504040204" pitchFamily="34" charset="0"/>
                <a:ea typeface="+mn-ea"/>
                <a:cs typeface="Arial" panose="020B0604020202020204" pitchFamily="34" charset="0"/>
              </a:rPr>
            </a:fld>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800" dirty="0">
                <a:effectLst/>
                <a:ea typeface="等线" panose="02010600030101010101" pitchFamily="2" charset="-122"/>
                <a:cs typeface="Times New Roman" panose="02020603050405020304" pitchFamily="18" charset="0"/>
              </a:rPr>
              <a:t>针对数据中心一次侧 能耗高、监控缺失、维护成本高、安装空间有限、水质较差 这些行业痛点，威乐有一系列的产品可以完美应对</a:t>
            </a:r>
            <a:endParaRPr lang="zh-CN" altLang="en-US" sz="1000" dirty="0">
              <a:solidFill>
                <a:srgbClr val="009688"/>
              </a:solidFill>
            </a:endParaRPr>
          </a:p>
        </p:txBody>
      </p:sp>
      <p:sp>
        <p:nvSpPr>
          <p:cNvPr id="4" name="Foliennummernplatzhalter 3"/>
          <p:cNvSpPr>
            <a:spLocks noGrp="1"/>
          </p:cNvSpPr>
          <p:nvPr>
            <p:ph type="sldNum" sz="quarter" idx="5"/>
          </p:nvPr>
        </p:nvSpPr>
        <p:spPr/>
        <p:txBody>
          <a:bodyPr/>
          <a:lstStyle/>
          <a:p>
            <a:pPr marL="0" marR="0" lvl="0" indent="0" algn="r" defTabSz="1188720" rtl="0" eaLnBrk="1" fontAlgn="auto" latinLnBrk="0" hangingPunct="1">
              <a:lnSpc>
                <a:spcPct val="100000"/>
              </a:lnSpc>
              <a:spcBef>
                <a:spcPts val="0"/>
              </a:spcBef>
              <a:spcAft>
                <a:spcPts val="0"/>
              </a:spcAft>
              <a:buClrTx/>
              <a:buSzTx/>
              <a:buFontTx/>
              <a:buNone/>
              <a:defRPr/>
            </a:pPr>
            <a:fld id="{7E508BDA-04D7-4872-982C-2D1A40C9BBE1}" type="slidenum">
              <a:rPr kumimoji="0" lang="de-DE" sz="1000" b="0" i="0" u="none" strike="noStrike" kern="1200" cap="none" spc="0" normalizeH="0" baseline="0" noProof="0" smtClean="0">
                <a:ln>
                  <a:noFill/>
                </a:ln>
                <a:solidFill>
                  <a:prstClr val="black"/>
                </a:solidFill>
                <a:effectLst/>
                <a:uLnTx/>
                <a:uFillTx/>
              </a:rPr>
            </a:fld>
            <a:endParaRPr kumimoji="0" lang="de-DE" sz="1000" b="0" i="0" u="none" strike="noStrike" kern="1200" cap="none" spc="0" normalizeH="0" baseline="0" noProof="0">
              <a:ln>
                <a:noFill/>
              </a:ln>
              <a:solidFill>
                <a:prstClr val="black"/>
              </a:solidFill>
              <a:effectLst/>
              <a:uLnTx/>
              <a:uFillTx/>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zh-CN" altLang="zh-CN" sz="1800" dirty="0">
                <a:effectLst/>
                <a:ea typeface="等线" panose="02010600030101010101" pitchFamily="2" charset="-122"/>
                <a:cs typeface="Times New Roman" panose="02020603050405020304" pitchFamily="18" charset="0"/>
              </a:rPr>
              <a:t>对于一次侧的循环泵，我们推荐使用威乐的卧式端吸泵</a:t>
            </a:r>
            <a:r>
              <a:rPr lang="en-US" altLang="zh-CN" sz="1800" dirty="0">
                <a:effectLst/>
                <a:ea typeface="等线" panose="02010600030101010101" pitchFamily="2" charset="-122"/>
                <a:cs typeface="Times New Roman" panose="02020603050405020304" pitchFamily="18" charset="0"/>
              </a:rPr>
              <a:t>N</a:t>
            </a:r>
            <a:r>
              <a:rPr lang="zh-CN" altLang="zh-CN" sz="1800" dirty="0">
                <a:effectLst/>
                <a:ea typeface="等线" panose="02010600030101010101" pitchFamily="2" charset="-122"/>
                <a:cs typeface="Times New Roman" panose="02020603050405020304" pitchFamily="18" charset="0"/>
              </a:rPr>
              <a:t>系列和卧式双吸泵</a:t>
            </a:r>
            <a:r>
              <a:rPr lang="en-US" altLang="zh-CN" sz="1800" dirty="0">
                <a:effectLst/>
                <a:ea typeface="等线" panose="02010600030101010101" pitchFamily="2" charset="-122"/>
                <a:cs typeface="Times New Roman" panose="02020603050405020304" pitchFamily="18" charset="0"/>
              </a:rPr>
              <a:t>SCH</a:t>
            </a:r>
            <a:r>
              <a:rPr lang="zh-CN" altLang="zh-CN" sz="1800" dirty="0">
                <a:effectLst/>
                <a:ea typeface="等线" panose="02010600030101010101" pitchFamily="2" charset="-122"/>
                <a:cs typeface="Times New Roman" panose="02020603050405020304" pitchFamily="18" charset="0"/>
              </a:rPr>
              <a:t>系列来应对</a:t>
            </a:r>
            <a:endParaRPr lang="zh-CN" altLang="en-US" dirty="0"/>
          </a:p>
        </p:txBody>
      </p:sp>
      <p:sp>
        <p:nvSpPr>
          <p:cNvPr id="4" name="灯片编号占位符 3"/>
          <p:cNvSpPr>
            <a:spLocks noGrp="1"/>
          </p:cNvSpPr>
          <p:nvPr>
            <p:ph type="sldNum" sz="quarter" idx="5"/>
          </p:nvPr>
        </p:nvSpPr>
        <p:spPr/>
        <p:txBody>
          <a:bodyPr/>
          <a:lstStyle/>
          <a:p>
            <a:fld id="{DA5409ED-F533-48A9-BDEA-2BBD0934596C}" type="slidenum">
              <a:rPr lang="de-DE" smtClean="0"/>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buNone/>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这个是威乐的卧式端吸泵</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N</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系列。它有最先进的水力模型，水力效率高，水泵效率达到世界领先水平</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它的叶轮直径可根据客户所需参数点进行切削，精准匹配系统的需求</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我们还优化了叶轮与泵体间隙，减小了高压区向低压区的泄漏损失</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水泵全生命周期成本更低；</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buNone/>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水泵的底角是与水泵泵体整体铸造的，并牢固地连接至底板上，可以确保运行稳定，减少轴承损耗，降低了断轴的风险</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buNone/>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水泵的泵轴采用了加长轴的设计，给现场留出足够的维修空间。更换机封或者轴承时不需要移动泵头或者电机</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buNone/>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水泵标配的是</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IE3</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的高效电机</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电机可以</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25-50hz</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宽频运行，也可以根据客户的需求选用变频电机或者</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IE4</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IE5</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能效的电机</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水泵的底座采用的是槽钢或者整体铸造的底座，将水泵电机、泵体及轴承支架稳固的连接在一起，振动及噪音更低，运行寿命更长</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indent="0">
              <a:buNone/>
            </a:pPr>
            <a:endParaRPr lang="zh-CN" altLang="en-US" dirty="0"/>
          </a:p>
        </p:txBody>
      </p:sp>
      <p:sp>
        <p:nvSpPr>
          <p:cNvPr id="4" name="灯片编号占位符 3"/>
          <p:cNvSpPr>
            <a:spLocks noGrp="1"/>
          </p:cNvSpPr>
          <p:nvPr>
            <p:ph type="sldNum" sz="quarter" idx="5"/>
          </p:nvPr>
        </p:nvSpPr>
        <p:spPr/>
        <p:txBody>
          <a:bodyPr/>
          <a:lstStyle/>
          <a:p>
            <a:fld id="{DA5409ED-F533-48A9-BDEA-2BBD0934596C}" type="slidenum">
              <a:rPr lang="de-DE" smtClean="0"/>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buNone/>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接下来这一款是威乐的卧式双吸泵</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SCH</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系列。他的叶轮是双面吸入的，可以提供更大的流量范围。它可以选配振动和温度等监测装置，实时监测运行状况并预测故障</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buNone/>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如果对水泵有更高的能效要求，我们还可以提供专利的“</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Ceram CT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”涂层供客户选择。这种涂层的表面粗糙度低，可以将水泵的效率提高约</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3%</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。此外，它还能有效防止铁锈形成。再者呢，涂有</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Ceram CT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”涂层的部件具有高耐磨性，可大幅度延长其使用寿命；同时，可减少维护和修理工作</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联轴器配备的是弹性橡胶块或膜片式联轴器，它配有易拆卸短节，维修便捷。也可以选择双向</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cardanic</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联轴器，它可以自动找正，无需轴对中，减少现场的调试时间</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DA5409ED-F533-48A9-BDEA-2BBD0934596C}" type="slidenum">
              <a:rPr lang="de-DE" smtClean="0"/>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95580" indent="0" algn="just">
              <a:buNone/>
            </a:pPr>
            <a:r>
              <a:rPr lang="zh-CN" altLang="zh-CN" sz="1800" dirty="0">
                <a:effectLst/>
                <a:ea typeface="等线" panose="02010600030101010101" pitchFamily="2" charset="-122"/>
                <a:cs typeface="Times New Roman" panose="02020603050405020304" pitchFamily="18" charset="0"/>
              </a:rPr>
              <a:t>一次侧的方案，威乐还提供了一种预制水力模块的解决方案。它里边已经整合了水系统所需的水泵、补水系统、水箱、管路、仪器仪表和控制系统等。客户将它运到现场，接上制冷主机和室内侧就可以使用。由于是工厂设计、组装，相较于传统的制冷机房，它可以节省机房面积</a:t>
            </a:r>
            <a:r>
              <a:rPr lang="en-US" altLang="zh-CN" sz="1800" dirty="0">
                <a:effectLst/>
                <a:ea typeface="等线" panose="02010600030101010101" pitchFamily="2" charset="-122"/>
                <a:cs typeface="Times New Roman" panose="02020603050405020304" pitchFamily="18" charset="0"/>
              </a:rPr>
              <a:t>20%</a:t>
            </a:r>
            <a:r>
              <a:rPr lang="zh-CN" altLang="zh-CN" sz="1800" dirty="0">
                <a:effectLst/>
                <a:ea typeface="等线" panose="02010600030101010101" pitchFamily="2" charset="-122"/>
                <a:cs typeface="Times New Roman" panose="02020603050405020304" pitchFamily="18" charset="0"/>
              </a:rPr>
              <a:t>以上；智能控制系统可以节能</a:t>
            </a:r>
            <a:r>
              <a:rPr lang="en-US" altLang="zh-CN" sz="1800" dirty="0">
                <a:effectLst/>
                <a:ea typeface="等线" panose="02010600030101010101" pitchFamily="2" charset="-122"/>
                <a:cs typeface="Times New Roman" panose="02020603050405020304" pitchFamily="18" charset="0"/>
              </a:rPr>
              <a:t>30%</a:t>
            </a:r>
            <a:r>
              <a:rPr lang="zh-CN" altLang="zh-CN" sz="1800" dirty="0">
                <a:effectLst/>
                <a:ea typeface="等线" panose="02010600030101010101" pitchFamily="2" charset="-122"/>
                <a:cs typeface="Times New Roman" panose="02020603050405020304" pitchFamily="18" charset="0"/>
              </a:rPr>
              <a:t>以上；水力模块运到现场接入管道即可使用，大大缩短了系统的交付时间；所有的零部件都经过了工厂的检验，可以确保产品质量的一致性；水力模块内的所有部件都可以找威乐进行一站式的售后服务，方便管理</a:t>
            </a:r>
            <a:endParaRPr lang="en-GB" sz="1000" dirty="0"/>
          </a:p>
        </p:txBody>
      </p:sp>
      <p:sp>
        <p:nvSpPr>
          <p:cNvPr id="4" name="Foliennummernplatzhalter 3"/>
          <p:cNvSpPr>
            <a:spLocks noGrp="1"/>
          </p:cNvSpPr>
          <p:nvPr>
            <p:ph type="sldNum" sz="quarter" idx="5"/>
          </p:nvPr>
        </p:nvSpPr>
        <p:spPr/>
        <p:txBody>
          <a:bodyPr/>
          <a:lstStyle/>
          <a:p>
            <a:pPr marL="0" marR="0" lvl="0" indent="0" algn="r" defTabSz="1188720" rtl="0" eaLnBrk="1" fontAlgn="auto" latinLnBrk="0" hangingPunct="1">
              <a:lnSpc>
                <a:spcPct val="100000"/>
              </a:lnSpc>
              <a:spcBef>
                <a:spcPts val="0"/>
              </a:spcBef>
              <a:spcAft>
                <a:spcPts val="0"/>
              </a:spcAft>
              <a:buClrTx/>
              <a:buSzTx/>
              <a:buFontTx/>
              <a:buNone/>
              <a:defRPr/>
            </a:pPr>
            <a:fld id="{7E508BDA-04D7-4872-982C-2D1A40C9BBE1}" type="slidenum">
              <a:rPr kumimoji="0" lang="de-DE" sz="1000" b="0" i="0" u="none" strike="noStrike" kern="1200" cap="none" spc="0" normalizeH="0" baseline="0" noProof="0" smtClean="0">
                <a:ln>
                  <a:noFill/>
                </a:ln>
                <a:solidFill>
                  <a:prstClr val="black"/>
                </a:solidFill>
                <a:effectLst/>
                <a:uLnTx/>
                <a:uFillTx/>
              </a:rPr>
            </a:fld>
            <a:endParaRPr kumimoji="0" lang="de-DE" sz="1000" b="0" i="0" u="none" strike="noStrike" kern="1200" cap="none" spc="0" normalizeH="0" baseline="0" noProof="0">
              <a:ln>
                <a:noFill/>
              </a:ln>
              <a:solidFill>
                <a:prstClr val="black"/>
              </a:solidFill>
              <a:effectLst/>
              <a:uLnTx/>
              <a:uFillTx/>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95580" indent="0" algn="just">
              <a:buNone/>
            </a:pPr>
            <a:r>
              <a:rPr lang="zh-CN" altLang="zh-CN" sz="1800" dirty="0">
                <a:effectLst/>
                <a:ea typeface="等线" panose="02010600030101010101" pitchFamily="2" charset="-122"/>
                <a:cs typeface="Times New Roman" panose="02020603050405020304" pitchFamily="18" charset="0"/>
              </a:rPr>
              <a:t>接下来我们看一下二次侧，也就是</a:t>
            </a:r>
            <a:r>
              <a:rPr lang="en-US" altLang="zh-CN" sz="1800" dirty="0">
                <a:effectLst/>
                <a:ea typeface="等线" panose="02010600030101010101" pitchFamily="2" charset="-122"/>
                <a:cs typeface="Times New Roman" panose="02020603050405020304" pitchFamily="18" charset="0"/>
              </a:rPr>
              <a:t>CDU</a:t>
            </a:r>
            <a:r>
              <a:rPr lang="zh-CN" altLang="zh-CN" sz="1800" dirty="0">
                <a:effectLst/>
                <a:ea typeface="等线" panose="02010600030101010101" pitchFamily="2" charset="-122"/>
                <a:cs typeface="Times New Roman" panose="02020603050405020304" pitchFamily="18" charset="0"/>
              </a:rPr>
              <a:t>的行业痛点和解决方案。</a:t>
            </a:r>
            <a:r>
              <a:rPr lang="en-US" altLang="zh-CN" sz="1800" dirty="0">
                <a:effectLst/>
                <a:ea typeface="等线" panose="02010600030101010101" pitchFamily="2" charset="-122"/>
                <a:cs typeface="Times New Roman" panose="02020603050405020304" pitchFamily="18" charset="0"/>
              </a:rPr>
              <a:t>CDU</a:t>
            </a:r>
            <a:r>
              <a:rPr lang="zh-CN" altLang="zh-CN" sz="1800" dirty="0">
                <a:effectLst/>
                <a:ea typeface="等线" panose="02010600030101010101" pitchFamily="2" charset="-122"/>
                <a:cs typeface="Times New Roman" panose="02020603050405020304" pitchFamily="18" charset="0"/>
              </a:rPr>
              <a:t>常见的问题有 能耗高、结构紧凑，所以空间有限、过流部件与冷却介质的兼容性以及水泵运行不稳定导致宕机的情况。威乐针对这些行业痛点也有很好的应对方案</a:t>
            </a:r>
            <a:endParaRPr lang="de-DE" sz="1000" dirty="0"/>
          </a:p>
        </p:txBody>
      </p:sp>
      <p:sp>
        <p:nvSpPr>
          <p:cNvPr id="4" name="Foliennummernplatzhalter 3"/>
          <p:cNvSpPr>
            <a:spLocks noGrp="1"/>
          </p:cNvSpPr>
          <p:nvPr>
            <p:ph type="sldNum" sz="quarter" idx="5"/>
          </p:nvPr>
        </p:nvSpPr>
        <p:spPr/>
        <p:txBody>
          <a:bodyPr/>
          <a:lstStyle/>
          <a:p>
            <a:pPr marL="0" marR="0" lvl="0" indent="0" algn="r" defTabSz="1188720" rtl="0" eaLnBrk="1" fontAlgn="auto" latinLnBrk="0" hangingPunct="1">
              <a:lnSpc>
                <a:spcPct val="100000"/>
              </a:lnSpc>
              <a:spcBef>
                <a:spcPts val="0"/>
              </a:spcBef>
              <a:spcAft>
                <a:spcPts val="0"/>
              </a:spcAft>
              <a:buClrTx/>
              <a:buSzTx/>
              <a:buFontTx/>
              <a:buNone/>
              <a:defRPr/>
            </a:pPr>
            <a:fld id="{7E508BDA-04D7-4872-982C-2D1A40C9BBE1}" type="slidenum">
              <a:rPr kumimoji="0" lang="de-DE" sz="1000" b="0" i="0" u="none" strike="noStrike" kern="1200" cap="none" spc="0" normalizeH="0" baseline="0" noProof="0" smtClean="0">
                <a:ln>
                  <a:noFill/>
                </a:ln>
                <a:solidFill>
                  <a:prstClr val="black"/>
                </a:solidFill>
                <a:effectLst/>
                <a:uLnTx/>
                <a:uFillTx/>
              </a:rPr>
            </a:fld>
            <a:endParaRPr kumimoji="0" lang="de-DE" sz="1000" b="0" i="0" u="none" strike="noStrike" kern="1200" cap="none" spc="0" normalizeH="0" baseline="0" noProof="0">
              <a:ln>
                <a:noFill/>
              </a:ln>
              <a:solidFill>
                <a:prstClr val="black"/>
              </a:solidFill>
              <a:effectLst/>
              <a:uLnTx/>
              <a:uFillTx/>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algn="just">
              <a:buNone/>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CDU</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一般使用</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25%-30%</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的乙二醇，所以我们会选用成熟的</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Q7Q7</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也就是碳化硅对碳化硅机封配置。相比于标准泵型，还需要考虑电机功率是否需要加大；假如在浸没式液冷中，还需要考虑过流部件与介质的兼容性，一般需要进行实验验证；</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另外，系统中的介质对洁净度要求非常高，威乐选用的水泵全部过流部件都使用</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304</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不锈钢，可以防止水力部件的生锈导致堵塞冷板，对于泵壳，一般都是推荐不锈钢泵壳，部分客户可能要求脱脂禁油工艺处理；</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根据不同项目的节能需求，我们可以选用</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IE4</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或</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IE5</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的高能效电机，目前我们标配的是</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IE3</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宽频电机；</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泵头和连接孔的要求，不能使用生料带或者螺纹胶，一般客户都是要求卡盘或者法兰连接；一些特殊介质的应用，还需要同步考虑橡胶材质的兼容性，对于浸没式液冷应用，一般推荐使用氟橡胶材质</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另外一个是认证问题，一般是电机能够满足</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UL</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和</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CE</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认证，整泵满足</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Reach</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Rohs</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认证；最后一个是尺寸问题，因为</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CDU</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的尺寸有限，一般都是要求紧凑型水泵</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GB" dirty="0"/>
          </a:p>
        </p:txBody>
      </p:sp>
      <p:sp>
        <p:nvSpPr>
          <p:cNvPr id="4" name="Foliennummernplatzhalter 3"/>
          <p:cNvSpPr>
            <a:spLocks noGrp="1"/>
          </p:cNvSpPr>
          <p:nvPr>
            <p:ph type="sldNum" sz="quarter" idx="10"/>
          </p:nvPr>
        </p:nvSpPr>
        <p:spPr/>
        <p:txBody>
          <a:bodyPr/>
          <a:lstStyle/>
          <a:p>
            <a:fld id="{7E508BDA-04D7-4872-982C-2D1A40C9BBE1}" type="slidenum">
              <a:rPr lang="de-DE" smtClean="0"/>
            </a:fld>
            <a:endParaRPr 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800" dirty="0">
                <a:effectLst/>
                <a:ea typeface="等线" panose="02010600030101010101" pitchFamily="2" charset="-122"/>
                <a:cs typeface="Times New Roman" panose="02020603050405020304" pitchFamily="18" charset="0"/>
              </a:rPr>
              <a:t>我们推荐的第一款水泵是大流量的卧式多级离心泵，最大流量可以到</a:t>
            </a:r>
            <a:r>
              <a:rPr lang="en-US" altLang="zh-CN" sz="1800" dirty="0">
                <a:effectLst/>
                <a:ea typeface="等线" panose="02010600030101010101" pitchFamily="2" charset="-122"/>
                <a:cs typeface="Times New Roman" panose="02020603050405020304" pitchFamily="18" charset="0"/>
              </a:rPr>
              <a:t>70</a:t>
            </a:r>
            <a:r>
              <a:rPr lang="zh-CN" altLang="zh-CN" sz="1800" dirty="0">
                <a:effectLst/>
                <a:ea typeface="等线" panose="02010600030101010101" pitchFamily="2" charset="-122"/>
                <a:cs typeface="Times New Roman" panose="02020603050405020304" pitchFamily="18" charset="0"/>
              </a:rPr>
              <a:t>方每小时，可以使用在</a:t>
            </a:r>
            <a:r>
              <a:rPr lang="en-US" altLang="zh-CN" sz="1800" dirty="0">
                <a:effectLst/>
                <a:ea typeface="等线" panose="02010600030101010101" pitchFamily="2" charset="-122"/>
                <a:cs typeface="Times New Roman" panose="02020603050405020304" pitchFamily="18" charset="0"/>
              </a:rPr>
              <a:t>700kW</a:t>
            </a:r>
            <a:r>
              <a:rPr lang="zh-CN" altLang="zh-CN" sz="1800" dirty="0">
                <a:effectLst/>
                <a:ea typeface="等线" panose="02010600030101010101" pitchFamily="2" charset="-122"/>
                <a:cs typeface="Times New Roman" panose="02020603050405020304" pitchFamily="18" charset="0"/>
              </a:rPr>
              <a:t>的</a:t>
            </a:r>
            <a:r>
              <a:rPr lang="en-US" altLang="zh-CN" sz="1800" dirty="0">
                <a:effectLst/>
                <a:ea typeface="等线" panose="02010600030101010101" pitchFamily="2" charset="-122"/>
                <a:cs typeface="Times New Roman" panose="02020603050405020304" pitchFamily="18" charset="0"/>
              </a:rPr>
              <a:t>CDU</a:t>
            </a:r>
            <a:r>
              <a:rPr lang="zh-CN" altLang="zh-CN" sz="1800" dirty="0">
                <a:effectLst/>
                <a:ea typeface="等线" panose="02010600030101010101" pitchFamily="2" charset="-122"/>
                <a:cs typeface="Times New Roman" panose="02020603050405020304" pitchFamily="18" charset="0"/>
              </a:rPr>
              <a:t>机柜上。他有的水力效率高达</a:t>
            </a:r>
            <a:r>
              <a:rPr lang="en-US" altLang="zh-CN" sz="1800" dirty="0">
                <a:effectLst/>
                <a:ea typeface="等线" panose="02010600030101010101" pitchFamily="2" charset="-122"/>
                <a:cs typeface="Times New Roman" panose="02020603050405020304" pitchFamily="18" charset="0"/>
              </a:rPr>
              <a:t>70%</a:t>
            </a:r>
            <a:r>
              <a:rPr lang="zh-CN" altLang="zh-CN" sz="1800" dirty="0">
                <a:effectLst/>
                <a:ea typeface="等线" panose="02010600030101010101" pitchFamily="2" charset="-122"/>
                <a:cs typeface="Times New Roman" panose="02020603050405020304" pitchFamily="18" charset="0"/>
              </a:rPr>
              <a:t>、结构紧凑，更适合狭小空间安装、加强底板设计，确保安装的牢固可靠、它还有完善的</a:t>
            </a:r>
            <a:r>
              <a:rPr lang="en-US" altLang="zh-CN" sz="1800" dirty="0">
                <a:effectLst/>
                <a:ea typeface="等线" panose="02010600030101010101" pitchFamily="2" charset="-122"/>
                <a:cs typeface="Times New Roman" panose="02020603050405020304" pitchFamily="18" charset="0"/>
              </a:rPr>
              <a:t>CE/UL</a:t>
            </a:r>
            <a:r>
              <a:rPr lang="zh-CN" altLang="zh-CN" sz="1800" dirty="0">
                <a:effectLst/>
                <a:ea typeface="等线" panose="02010600030101010101" pitchFamily="2" charset="-122"/>
                <a:cs typeface="Times New Roman" panose="02020603050405020304" pitchFamily="18" charset="0"/>
              </a:rPr>
              <a:t>认证</a:t>
            </a:r>
            <a:r>
              <a:rPr lang="zh-CN" altLang="en-US" sz="1800" dirty="0">
                <a:effectLst/>
                <a:ea typeface="等线" panose="02010600030101010101" pitchFamily="2" charset="-122"/>
                <a:cs typeface="Times New Roman" panose="02020603050405020304" pitchFamily="18" charset="0"/>
              </a:rPr>
              <a:t>，可以满足不同国家的认证要求</a:t>
            </a:r>
            <a:r>
              <a:rPr lang="zh-CN" altLang="zh-CN" sz="1800" dirty="0">
                <a:effectLst/>
                <a:ea typeface="等线" panose="02010600030101010101" pitchFamily="2" charset="-122"/>
                <a:cs typeface="Times New Roman" panose="02020603050405020304" pitchFamily="18" charset="0"/>
              </a:rPr>
              <a:t>、卡盘接口可以避免使用螺纹胶或者生料带，能够更好地适配</a:t>
            </a:r>
            <a:r>
              <a:rPr lang="en-US" altLang="zh-CN" sz="1800" dirty="0">
                <a:effectLst/>
                <a:ea typeface="等线" panose="02010600030101010101" pitchFamily="2" charset="-122"/>
                <a:cs typeface="Times New Roman" panose="02020603050405020304" pitchFamily="18" charset="0"/>
              </a:rPr>
              <a:t>CDU</a:t>
            </a:r>
            <a:r>
              <a:rPr lang="zh-CN" altLang="zh-CN" sz="1800" dirty="0">
                <a:effectLst/>
                <a:ea typeface="等线" panose="02010600030101010101" pitchFamily="2" charset="-122"/>
                <a:cs typeface="Times New Roman" panose="02020603050405020304" pitchFamily="18" charset="0"/>
              </a:rPr>
              <a:t>机组</a:t>
            </a:r>
            <a:r>
              <a:rPr lang="zh-CN" altLang="en-US" sz="1800" dirty="0">
                <a:effectLst/>
                <a:ea typeface="等线" panose="02010600030101010101" pitchFamily="2" charset="-122"/>
                <a:cs typeface="Times New Roman" panose="02020603050405020304" pitchFamily="18" charset="0"/>
              </a:rPr>
              <a:t>的需求</a:t>
            </a:r>
            <a:endParaRPr lang="en-GB" dirty="0"/>
          </a:p>
        </p:txBody>
      </p:sp>
      <p:sp>
        <p:nvSpPr>
          <p:cNvPr id="4" name="Foliennummernplatzhalter 3"/>
          <p:cNvSpPr>
            <a:spLocks noGrp="1"/>
          </p:cNvSpPr>
          <p:nvPr>
            <p:ph type="sldNum" sz="quarter" idx="10"/>
          </p:nvPr>
        </p:nvSpPr>
        <p:spPr/>
        <p:txBody>
          <a:bodyPr/>
          <a:lstStyle/>
          <a:p>
            <a:fld id="{7E508BDA-04D7-4872-982C-2D1A40C9BBE1}" type="slidenum">
              <a:rPr lang="de-DE" smtClean="0"/>
            </a:fld>
            <a:endParaRPr lang="de-D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800" dirty="0">
                <a:effectLst/>
                <a:ea typeface="等线" panose="02010600030101010101" pitchFamily="2" charset="-122"/>
                <a:cs typeface="Times New Roman" panose="02020603050405020304" pitchFamily="18" charset="0"/>
              </a:rPr>
              <a:t>第二款不锈钢水泵是一款卧式端吸泵，他的最大流量可以到</a:t>
            </a:r>
            <a:r>
              <a:rPr lang="en-US" altLang="zh-CN" sz="1800" dirty="0">
                <a:effectLst/>
                <a:ea typeface="等线" panose="02010600030101010101" pitchFamily="2" charset="-122"/>
                <a:cs typeface="Times New Roman" panose="02020603050405020304" pitchFamily="18" charset="0"/>
              </a:rPr>
              <a:t>190</a:t>
            </a:r>
            <a:r>
              <a:rPr lang="zh-CN" altLang="zh-CN" sz="1800" dirty="0">
                <a:effectLst/>
                <a:ea typeface="等线" panose="02010600030101010101" pitchFamily="2" charset="-122"/>
                <a:cs typeface="Times New Roman" panose="02020603050405020304" pitchFamily="18" charset="0"/>
              </a:rPr>
              <a:t>方，可以适配到最大</a:t>
            </a:r>
            <a:r>
              <a:rPr lang="en-US" altLang="zh-CN" sz="1800" dirty="0">
                <a:effectLst/>
                <a:ea typeface="等线" panose="02010600030101010101" pitchFamily="2" charset="-122"/>
                <a:cs typeface="Times New Roman" panose="02020603050405020304" pitchFamily="18" charset="0"/>
              </a:rPr>
              <a:t>2000kW</a:t>
            </a:r>
            <a:r>
              <a:rPr lang="zh-CN" altLang="zh-CN" sz="1800" dirty="0">
                <a:effectLst/>
                <a:ea typeface="等线" panose="02010600030101010101" pitchFamily="2" charset="-122"/>
                <a:cs typeface="Times New Roman" panose="02020603050405020304" pitchFamily="18" charset="0"/>
              </a:rPr>
              <a:t>的</a:t>
            </a:r>
            <a:r>
              <a:rPr lang="en-US" altLang="zh-CN" sz="1800" dirty="0">
                <a:effectLst/>
                <a:ea typeface="等线" panose="02010600030101010101" pitchFamily="2" charset="-122"/>
                <a:cs typeface="Times New Roman" panose="02020603050405020304" pitchFamily="18" charset="0"/>
              </a:rPr>
              <a:t>CDU</a:t>
            </a:r>
            <a:r>
              <a:rPr lang="zh-CN" altLang="zh-CN" sz="1800" dirty="0">
                <a:effectLst/>
                <a:ea typeface="等线" panose="02010600030101010101" pitchFamily="2" charset="-122"/>
                <a:cs typeface="Times New Roman" panose="02020603050405020304" pitchFamily="18" charset="0"/>
              </a:rPr>
              <a:t>机组上。也是</a:t>
            </a:r>
            <a:r>
              <a:rPr lang="zh-CN" altLang="zh-CN" sz="1800">
                <a:effectLst/>
                <a:ea typeface="等线" panose="02010600030101010101" pitchFamily="2" charset="-122"/>
                <a:cs typeface="Times New Roman" panose="02020603050405020304" pitchFamily="18" charset="0"/>
              </a:rPr>
              <a:t>一款</a:t>
            </a:r>
            <a:r>
              <a:rPr lang="zh-CN" altLang="en-US" sz="1800">
                <a:effectLst/>
                <a:ea typeface="等线" panose="02010600030101010101" pitchFamily="2" charset="-122"/>
                <a:cs typeface="Times New Roman" panose="02020603050405020304" pitchFamily="18" charset="0"/>
              </a:rPr>
              <a:t>非常高效、</a:t>
            </a:r>
            <a:r>
              <a:rPr lang="zh-CN" altLang="zh-CN" sz="1800">
                <a:effectLst/>
                <a:ea typeface="等线" panose="02010600030101010101" pitchFamily="2" charset="-122"/>
                <a:cs typeface="Times New Roman" panose="02020603050405020304" pitchFamily="18" charset="0"/>
              </a:rPr>
              <a:t>紧凑</a:t>
            </a:r>
            <a:r>
              <a:rPr lang="zh-CN" altLang="zh-CN" sz="1800" dirty="0">
                <a:effectLst/>
                <a:ea typeface="等线" panose="02010600030101010101" pitchFamily="2" charset="-122"/>
                <a:cs typeface="Times New Roman" panose="02020603050405020304" pitchFamily="18" charset="0"/>
              </a:rPr>
              <a:t>的水泵，过流部件也都是不锈钢的</a:t>
            </a:r>
            <a:endParaRPr lang="en-GB" dirty="0"/>
          </a:p>
        </p:txBody>
      </p:sp>
      <p:sp>
        <p:nvSpPr>
          <p:cNvPr id="4" name="Foliennummernplatzhalter 3"/>
          <p:cNvSpPr>
            <a:spLocks noGrp="1"/>
          </p:cNvSpPr>
          <p:nvPr>
            <p:ph type="sldNum" sz="quarter" idx="10"/>
          </p:nvPr>
        </p:nvSpPr>
        <p:spPr/>
        <p:txBody>
          <a:bodyPr/>
          <a:lstStyle/>
          <a:p>
            <a:fld id="{7E508BDA-04D7-4872-982C-2D1A40C9BBE1}" type="slidenum">
              <a:rPr lang="de-DE" smtClean="0"/>
            </a:fld>
            <a:endParaRPr lang="de-D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800" dirty="0">
                <a:effectLst/>
                <a:ea typeface="等线" panose="02010600030101010101" pitchFamily="2" charset="-122"/>
                <a:cs typeface="Times New Roman" panose="02020603050405020304" pitchFamily="18" charset="0"/>
              </a:rPr>
              <a:t>威乐的水泵有非常完善的认证文件，像电机的</a:t>
            </a:r>
            <a:r>
              <a:rPr lang="en-US" altLang="zh-CN" sz="1800" dirty="0">
                <a:effectLst/>
                <a:ea typeface="等线" panose="02010600030101010101" pitchFamily="2" charset="-122"/>
                <a:cs typeface="Times New Roman" panose="02020603050405020304" pitchFamily="18" charset="0"/>
              </a:rPr>
              <a:t>CCC</a:t>
            </a:r>
            <a:r>
              <a:rPr lang="zh-CN" altLang="zh-CN" sz="1800" dirty="0">
                <a:effectLst/>
                <a:ea typeface="等线" panose="02010600030101010101" pitchFamily="2" charset="-122"/>
                <a:cs typeface="Times New Roman" panose="02020603050405020304" pitchFamily="18" charset="0"/>
              </a:rPr>
              <a:t>和</a:t>
            </a:r>
            <a:r>
              <a:rPr lang="en-US" altLang="zh-CN" sz="1800" dirty="0">
                <a:effectLst/>
                <a:ea typeface="等线" panose="02010600030101010101" pitchFamily="2" charset="-122"/>
                <a:cs typeface="Times New Roman" panose="02020603050405020304" pitchFamily="18" charset="0"/>
              </a:rPr>
              <a:t>UL</a:t>
            </a:r>
            <a:r>
              <a:rPr lang="zh-CN" altLang="zh-CN" sz="1800" dirty="0">
                <a:effectLst/>
                <a:ea typeface="等线" panose="02010600030101010101" pitchFamily="2" charset="-122"/>
                <a:cs typeface="Times New Roman" panose="02020603050405020304" pitchFamily="18" charset="0"/>
              </a:rPr>
              <a:t>认证，整泵的</a:t>
            </a:r>
            <a:r>
              <a:rPr lang="en-US" altLang="zh-CN" sz="1800" dirty="0">
                <a:effectLst/>
                <a:ea typeface="等线" panose="02010600030101010101" pitchFamily="2" charset="-122"/>
                <a:cs typeface="Times New Roman" panose="02020603050405020304" pitchFamily="18" charset="0"/>
              </a:rPr>
              <a:t>CE</a:t>
            </a:r>
            <a:r>
              <a:rPr lang="zh-CN" altLang="zh-CN" sz="1800" dirty="0">
                <a:effectLst/>
                <a:ea typeface="等线" panose="02010600030101010101" pitchFamily="2" charset="-122"/>
                <a:cs typeface="Times New Roman" panose="02020603050405020304" pitchFamily="18" charset="0"/>
              </a:rPr>
              <a:t>、</a:t>
            </a:r>
            <a:r>
              <a:rPr lang="en-US" altLang="zh-CN" sz="1800" dirty="0">
                <a:effectLst/>
                <a:ea typeface="等线" panose="02010600030101010101" pitchFamily="2" charset="-122"/>
                <a:cs typeface="Times New Roman" panose="02020603050405020304" pitchFamily="18" charset="0"/>
              </a:rPr>
              <a:t>Rohs REACH</a:t>
            </a:r>
            <a:r>
              <a:rPr lang="zh-CN" altLang="zh-CN" sz="1800" dirty="0">
                <a:effectLst/>
                <a:ea typeface="等线" panose="02010600030101010101" pitchFamily="2" charset="-122"/>
                <a:cs typeface="Times New Roman" panose="02020603050405020304" pitchFamily="18" charset="0"/>
              </a:rPr>
              <a:t>自声明等等。可以满足客户在不同国家和地区使用时的认证要求</a:t>
            </a:r>
            <a:endParaRPr lang="en-GB" dirty="0"/>
          </a:p>
        </p:txBody>
      </p:sp>
      <p:sp>
        <p:nvSpPr>
          <p:cNvPr id="4" name="Foliennummernplatzhalter 3"/>
          <p:cNvSpPr>
            <a:spLocks noGrp="1"/>
          </p:cNvSpPr>
          <p:nvPr>
            <p:ph type="sldNum" sz="quarter" idx="10"/>
          </p:nvPr>
        </p:nvSpPr>
        <p:spPr/>
        <p:txBody>
          <a:bodyPr/>
          <a:lstStyle/>
          <a:p>
            <a:fld id="{7E508BDA-04D7-4872-982C-2D1A40C9BBE1}" type="slidenum">
              <a:rPr lang="de-DE" smtClean="0"/>
            </a:fld>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zh-CN" altLang="zh-CN" sz="1800" dirty="0">
                <a:effectLst/>
                <a:ea typeface="等线" panose="02010600030101010101" pitchFamily="2" charset="-122"/>
                <a:cs typeface="Times New Roman" panose="02020603050405020304" pitchFamily="18" charset="0"/>
              </a:rPr>
              <a:t>今天分享的内容大致分为</a:t>
            </a:r>
            <a:r>
              <a:rPr lang="en-US" altLang="zh-CN" sz="1800" dirty="0">
                <a:effectLst/>
                <a:ea typeface="等线" panose="02010600030101010101" pitchFamily="2" charset="-122"/>
                <a:cs typeface="Times New Roman" panose="02020603050405020304" pitchFamily="18" charset="0"/>
              </a:rPr>
              <a:t>5</a:t>
            </a:r>
            <a:r>
              <a:rPr lang="zh-CN" altLang="zh-CN" sz="1800" dirty="0">
                <a:effectLst/>
                <a:ea typeface="等线" panose="02010600030101010101" pitchFamily="2" charset="-122"/>
                <a:cs typeface="Times New Roman" panose="02020603050405020304" pitchFamily="18" charset="0"/>
              </a:rPr>
              <a:t>个部分，第一部分简单介绍一下威乐水泵，第二部分介绍一下数据中心的市场背景和液冷方案，第三和第四部分分别介绍威乐针对数据中心一次侧和二次侧的解决方案，第五部分是一些案例的分享</a:t>
            </a:r>
            <a:endParaRPr lang="en-GB" dirty="0"/>
          </a:p>
        </p:txBody>
      </p:sp>
      <p:sp>
        <p:nvSpPr>
          <p:cNvPr id="4" name="Foliennummernplatzhalter 3"/>
          <p:cNvSpPr>
            <a:spLocks noGrp="1"/>
          </p:cNvSpPr>
          <p:nvPr>
            <p:ph type="sldNum" sz="quarter" idx="10"/>
          </p:nvPr>
        </p:nvSpPr>
        <p:spPr/>
        <p:txBody>
          <a:bodyPr/>
          <a:lstStyle/>
          <a:p>
            <a:fld id="{7E508BDA-04D7-4872-982C-2D1A40C9BBE1}" type="slidenum">
              <a:rPr lang="de-DE" smtClean="0"/>
            </a:fld>
            <a:endParaRPr 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95580" indent="0" algn="just">
              <a:buNone/>
            </a:pPr>
            <a:r>
              <a:rPr lang="zh-CN" altLang="zh-CN" sz="1800" dirty="0">
                <a:effectLst/>
                <a:ea typeface="等线" panose="02010600030101010101" pitchFamily="2" charset="-122"/>
                <a:cs typeface="Times New Roman" panose="02020603050405020304" pitchFamily="18" charset="0"/>
              </a:rPr>
              <a:t>威乐有非常快速的服务响应，不管是安装调试、维保巡检还是维修，都可以做到</a:t>
            </a:r>
            <a:r>
              <a:rPr lang="en-US" altLang="zh-CN" sz="1800" dirty="0">
                <a:effectLst/>
                <a:ea typeface="等线" panose="02010600030101010101" pitchFamily="2" charset="-122"/>
                <a:cs typeface="Times New Roman" panose="02020603050405020304" pitchFamily="18" charset="0"/>
              </a:rPr>
              <a:t>2</a:t>
            </a:r>
            <a:r>
              <a:rPr lang="zh-CN" altLang="zh-CN" sz="1800" dirty="0">
                <a:effectLst/>
                <a:ea typeface="等线" panose="02010600030101010101" pitchFamily="2" charset="-122"/>
                <a:cs typeface="Times New Roman" panose="02020603050405020304" pitchFamily="18" charset="0"/>
              </a:rPr>
              <a:t>小时到</a:t>
            </a:r>
            <a:r>
              <a:rPr lang="en-US" altLang="zh-CN" sz="1800" dirty="0">
                <a:effectLst/>
                <a:ea typeface="等线" panose="02010600030101010101" pitchFamily="2" charset="-122"/>
                <a:cs typeface="Times New Roman" panose="02020603050405020304" pitchFamily="18" charset="0"/>
              </a:rPr>
              <a:t>24</a:t>
            </a:r>
            <a:r>
              <a:rPr lang="zh-CN" altLang="zh-CN" sz="1800" dirty="0">
                <a:effectLst/>
                <a:ea typeface="等线" panose="02010600030101010101" pitchFamily="2" charset="-122"/>
                <a:cs typeface="Times New Roman" panose="02020603050405020304" pitchFamily="18" charset="0"/>
              </a:rPr>
              <a:t>小时快速响应。我们有覆盖全国的服务网络，全国有</a:t>
            </a:r>
            <a:r>
              <a:rPr lang="en-US" altLang="zh-CN" sz="1800" dirty="0">
                <a:effectLst/>
                <a:ea typeface="等线" panose="02010600030101010101" pitchFamily="2" charset="-122"/>
                <a:cs typeface="Times New Roman" panose="02020603050405020304" pitchFamily="18" charset="0"/>
              </a:rPr>
              <a:t>80</a:t>
            </a:r>
            <a:r>
              <a:rPr lang="zh-CN" altLang="zh-CN" sz="1800" dirty="0">
                <a:effectLst/>
                <a:ea typeface="等线" panose="02010600030101010101" pitchFamily="2" charset="-122"/>
                <a:cs typeface="Times New Roman" panose="02020603050405020304" pitchFamily="18" charset="0"/>
              </a:rPr>
              <a:t>多家卓越服务商、</a:t>
            </a:r>
            <a:r>
              <a:rPr lang="en-US" altLang="zh-CN" sz="1800" dirty="0">
                <a:effectLst/>
                <a:ea typeface="等线" panose="02010600030101010101" pitchFamily="2" charset="-122"/>
                <a:cs typeface="Times New Roman" panose="02020603050405020304" pitchFamily="18" charset="0"/>
              </a:rPr>
              <a:t>300</a:t>
            </a:r>
            <a:r>
              <a:rPr lang="zh-CN" altLang="zh-CN" sz="1800" dirty="0">
                <a:effectLst/>
                <a:ea typeface="等线" panose="02010600030101010101" pitchFamily="2" charset="-122"/>
                <a:cs typeface="Times New Roman" panose="02020603050405020304" pitchFamily="18" charset="0"/>
              </a:rPr>
              <a:t>多名服务人员随时待命。我们在北京和常州有两个大型备件库，在全国各地有大小备件库</a:t>
            </a:r>
            <a:r>
              <a:rPr lang="en-US" altLang="zh-CN" sz="1800" dirty="0">
                <a:effectLst/>
                <a:ea typeface="等线" panose="02010600030101010101" pitchFamily="2" charset="-122"/>
                <a:cs typeface="Times New Roman" panose="02020603050405020304" pitchFamily="18" charset="0"/>
              </a:rPr>
              <a:t>80</a:t>
            </a:r>
            <a:r>
              <a:rPr lang="zh-CN" altLang="zh-CN" sz="1800" dirty="0">
                <a:effectLst/>
                <a:ea typeface="等线" panose="02010600030101010101" pitchFamily="2" charset="-122"/>
                <a:cs typeface="Times New Roman" panose="02020603050405020304" pitchFamily="18" charset="0"/>
              </a:rPr>
              <a:t>多个，可以满足客户的备件需求</a:t>
            </a:r>
            <a:endParaRPr lang="de-DE" sz="1000" dirty="0"/>
          </a:p>
        </p:txBody>
      </p:sp>
      <p:sp>
        <p:nvSpPr>
          <p:cNvPr id="4" name="Foliennummernplatzhalter 3"/>
          <p:cNvSpPr>
            <a:spLocks noGrp="1"/>
          </p:cNvSpPr>
          <p:nvPr>
            <p:ph type="sldNum" sz="quarter" idx="5"/>
          </p:nvPr>
        </p:nvSpPr>
        <p:spPr/>
        <p:txBody>
          <a:bodyPr/>
          <a:lstStyle/>
          <a:p>
            <a:pPr marL="0" marR="0" lvl="0" indent="0" algn="r" defTabSz="1188720" rtl="0" eaLnBrk="1" fontAlgn="auto" latinLnBrk="0" hangingPunct="1">
              <a:lnSpc>
                <a:spcPct val="100000"/>
              </a:lnSpc>
              <a:spcBef>
                <a:spcPts val="0"/>
              </a:spcBef>
              <a:spcAft>
                <a:spcPts val="0"/>
              </a:spcAft>
              <a:buClrTx/>
              <a:buSzTx/>
              <a:buFontTx/>
              <a:buNone/>
              <a:defRPr/>
            </a:pPr>
            <a:fld id="{7E508BDA-04D7-4872-982C-2D1A40C9BBE1}" type="slidenum">
              <a:rPr kumimoji="0" lang="de-DE" sz="1000" b="0" i="0" u="none" strike="noStrike" kern="1200" cap="none" spc="0" normalizeH="0" baseline="0" noProof="0" smtClean="0">
                <a:ln>
                  <a:noFill/>
                </a:ln>
                <a:solidFill>
                  <a:prstClr val="black"/>
                </a:solidFill>
                <a:effectLst/>
                <a:uLnTx/>
                <a:uFillTx/>
              </a:rPr>
            </a:fld>
            <a:endParaRPr kumimoji="0" lang="de-DE" sz="1000" b="0" i="0" u="none" strike="noStrike" kern="1200" cap="none" spc="0" normalizeH="0" baseline="0" noProof="0">
              <a:ln>
                <a:noFill/>
              </a:ln>
              <a:solidFill>
                <a:prstClr val="black"/>
              </a:solidFill>
              <a:effectLst/>
              <a:uLnTx/>
              <a:uFillTx/>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95580" indent="0" algn="just">
              <a:buNone/>
            </a:pPr>
            <a:r>
              <a:rPr lang="zh-CN" altLang="zh-CN" sz="1800" dirty="0">
                <a:effectLst/>
                <a:ea typeface="等线" panose="02010600030101010101" pitchFamily="2" charset="-122"/>
                <a:cs typeface="Times New Roman" panose="02020603050405020304" pitchFamily="18" charset="0"/>
              </a:rPr>
              <a:t>我们还获得过</a:t>
            </a:r>
            <a:r>
              <a:rPr lang="en-US" altLang="zh-CN" sz="1800" dirty="0">
                <a:effectLst/>
                <a:ea typeface="等线" panose="02010600030101010101" pitchFamily="2" charset="-122"/>
                <a:cs typeface="Times New Roman" panose="02020603050405020304" pitchFamily="18" charset="0"/>
              </a:rPr>
              <a:t>12</a:t>
            </a:r>
            <a:r>
              <a:rPr lang="zh-CN" altLang="zh-CN" sz="1800" dirty="0">
                <a:effectLst/>
                <a:ea typeface="等线" panose="02010600030101010101" pitchFamily="2" charset="-122"/>
                <a:cs typeface="Times New Roman" panose="02020603050405020304" pitchFamily="18" charset="0"/>
              </a:rPr>
              <a:t>星级的服务认证证书。</a:t>
            </a:r>
            <a:r>
              <a:rPr lang="en-US" altLang="zh-CN" sz="1800" dirty="0">
                <a:effectLst/>
                <a:ea typeface="等线" panose="02010600030101010101" pitchFamily="2" charset="-122"/>
                <a:cs typeface="Times New Roman" panose="02020603050405020304" pitchFamily="18" charset="0"/>
              </a:rPr>
              <a:t>8</a:t>
            </a:r>
            <a:r>
              <a:rPr lang="zh-CN" altLang="zh-CN" sz="1800" dirty="0">
                <a:effectLst/>
                <a:ea typeface="等线" panose="02010600030101010101" pitchFamily="2" charset="-122"/>
                <a:cs typeface="Times New Roman" panose="02020603050405020304" pitchFamily="18" charset="0"/>
              </a:rPr>
              <a:t>星级对应的是行业卓越，</a:t>
            </a:r>
            <a:r>
              <a:rPr lang="en-US" altLang="zh-CN" sz="1800" dirty="0">
                <a:effectLst/>
                <a:ea typeface="等线" panose="02010600030101010101" pitchFamily="2" charset="-122"/>
                <a:cs typeface="Times New Roman" panose="02020603050405020304" pitchFamily="18" charset="0"/>
              </a:rPr>
              <a:t>9</a:t>
            </a:r>
            <a:r>
              <a:rPr lang="zh-CN" altLang="zh-CN" sz="1800" dirty="0">
                <a:effectLst/>
                <a:ea typeface="等线" panose="02010600030101010101" pitchFamily="2" charset="-122"/>
                <a:cs typeface="Times New Roman" panose="02020603050405020304" pitchFamily="18" charset="0"/>
              </a:rPr>
              <a:t>星级对应全国卓越。我们是十二星级，展示了我们在服务质量、服务体系和服务标准方面整体在行业的领先水平</a:t>
            </a:r>
            <a:endParaRPr lang="de-DE" sz="1000" dirty="0"/>
          </a:p>
        </p:txBody>
      </p:sp>
      <p:sp>
        <p:nvSpPr>
          <p:cNvPr id="4" name="Foliennummernplatzhalter 3"/>
          <p:cNvSpPr>
            <a:spLocks noGrp="1"/>
          </p:cNvSpPr>
          <p:nvPr>
            <p:ph type="sldNum" sz="quarter" idx="5"/>
          </p:nvPr>
        </p:nvSpPr>
        <p:spPr/>
        <p:txBody>
          <a:bodyPr/>
          <a:lstStyle/>
          <a:p>
            <a:pPr marL="0" marR="0" lvl="0" indent="0" algn="r" defTabSz="1188720" rtl="0" eaLnBrk="1" fontAlgn="auto" latinLnBrk="0" hangingPunct="1">
              <a:lnSpc>
                <a:spcPct val="100000"/>
              </a:lnSpc>
              <a:spcBef>
                <a:spcPts val="0"/>
              </a:spcBef>
              <a:spcAft>
                <a:spcPts val="0"/>
              </a:spcAft>
              <a:buClrTx/>
              <a:buSzTx/>
              <a:buFontTx/>
              <a:buNone/>
              <a:defRPr/>
            </a:pPr>
            <a:fld id="{7E508BDA-04D7-4872-982C-2D1A40C9BBE1}" type="slidenum">
              <a:rPr kumimoji="0" lang="de-DE" sz="1000" b="0" i="0" u="none" strike="noStrike" kern="1200" cap="none" spc="0" normalizeH="0" baseline="0" noProof="0" smtClean="0">
                <a:ln>
                  <a:noFill/>
                </a:ln>
                <a:solidFill>
                  <a:prstClr val="black"/>
                </a:solidFill>
                <a:effectLst/>
                <a:uLnTx/>
                <a:uFillTx/>
              </a:rPr>
            </a:fld>
            <a:endParaRPr kumimoji="0" lang="de-DE" sz="1000" b="0" i="0" u="none" strike="noStrike" kern="1200" cap="none" spc="0" normalizeH="0" baseline="0" noProof="0">
              <a:ln>
                <a:noFill/>
              </a:ln>
              <a:solidFill>
                <a:prstClr val="black"/>
              </a:solidFill>
              <a:effectLst/>
              <a:uLnTx/>
              <a:uFillTx/>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266700" algn="just" defTabSz="914400" rtl="0" eaLnBrk="1" fontAlgn="auto" latinLnBrk="0" hangingPunct="1">
              <a:lnSpc>
                <a:spcPct val="100000"/>
              </a:lnSpc>
              <a:spcBef>
                <a:spcPts val="0"/>
              </a:spcBef>
              <a:spcAft>
                <a:spcPts val="0"/>
              </a:spcAft>
              <a:buClrTx/>
              <a:buSzTx/>
              <a:buFontTx/>
              <a:buNone/>
              <a:defRPr/>
            </a:pPr>
            <a:r>
              <a:rPr lang="zh-CN" altLang="zh-CN" sz="1800" dirty="0">
                <a:effectLst/>
                <a:ea typeface="等线" panose="02010600030101010101" pitchFamily="2" charset="-122"/>
                <a:cs typeface="Times New Roman" panose="02020603050405020304" pitchFamily="18" charset="0"/>
              </a:rPr>
              <a:t>这一页展示的是数据中心，超算中心，信息港等的大型项目</a:t>
            </a:r>
            <a:endParaRPr lang="de-DE" sz="1000" dirty="0"/>
          </a:p>
        </p:txBody>
      </p:sp>
      <p:sp>
        <p:nvSpPr>
          <p:cNvPr id="4" name="Foliennummernplatzhalter 3"/>
          <p:cNvSpPr>
            <a:spLocks noGrp="1"/>
          </p:cNvSpPr>
          <p:nvPr>
            <p:ph type="sldNum" sz="quarter" idx="5"/>
          </p:nvPr>
        </p:nvSpPr>
        <p:spPr/>
        <p:txBody>
          <a:bodyPr/>
          <a:lstStyle/>
          <a:p>
            <a:pPr marL="0" marR="0" lvl="0" indent="0" algn="r" defTabSz="1188720" rtl="0" eaLnBrk="1" fontAlgn="auto" latinLnBrk="0" hangingPunct="1">
              <a:lnSpc>
                <a:spcPct val="100000"/>
              </a:lnSpc>
              <a:spcBef>
                <a:spcPts val="0"/>
              </a:spcBef>
              <a:spcAft>
                <a:spcPts val="0"/>
              </a:spcAft>
              <a:buClrTx/>
              <a:buSzTx/>
              <a:buFontTx/>
              <a:buNone/>
              <a:defRPr/>
            </a:pPr>
            <a:fld id="{7E508BDA-04D7-4872-982C-2D1A40C9BBE1}" type="slidenum">
              <a:rPr kumimoji="0" lang="de-DE" sz="1000" b="0" i="0" u="none" strike="noStrike" kern="1200" cap="none" spc="0" normalizeH="0" baseline="0" noProof="0" smtClean="0">
                <a:ln>
                  <a:noFill/>
                </a:ln>
                <a:solidFill>
                  <a:prstClr val="black"/>
                </a:solidFill>
                <a:effectLst/>
                <a:uLnTx/>
                <a:uFillTx/>
              </a:rPr>
            </a:fld>
            <a:endParaRPr kumimoji="0" lang="de-DE" sz="1000" b="0" i="0" u="none" strike="noStrike" kern="1200" cap="none" spc="0" normalizeH="0" baseline="0" noProof="0">
              <a:ln>
                <a:noFill/>
              </a:ln>
              <a:solidFill>
                <a:prstClr val="black"/>
              </a:solidFill>
              <a:effectLst/>
              <a:uLnTx/>
              <a:uFillTx/>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eaLnBrk="1" hangingPunct="1">
              <a:buNone/>
            </a:pPr>
            <a:r>
              <a:rPr lang="zh-CN" altLang="zh-CN" sz="1800" dirty="0">
                <a:effectLst/>
                <a:ea typeface="等线" panose="02010600030101010101" pitchFamily="2" charset="-122"/>
                <a:cs typeface="Times New Roman" panose="02020603050405020304" pitchFamily="18" charset="0"/>
              </a:rPr>
              <a:t>另外，比如阿里巴巴、腾讯、华为、京东、万国，以及三大运营商很多的数据中心，都使用了威乐的产品</a:t>
            </a:r>
            <a:endParaRPr lang="de-DE" dirty="0"/>
          </a:p>
        </p:txBody>
      </p:sp>
      <p:sp>
        <p:nvSpPr>
          <p:cNvPr id="4" name="Foliennummernplatzhalter 3"/>
          <p:cNvSpPr>
            <a:spLocks noGrp="1"/>
          </p:cNvSpPr>
          <p:nvPr>
            <p:ph type="sldNum" sz="quarter" idx="5"/>
          </p:nvPr>
        </p:nvSpPr>
        <p:spPr/>
        <p:txBody>
          <a:bodyPr/>
          <a:lstStyle/>
          <a:p>
            <a:fld id="{7E508BDA-04D7-4872-982C-2D1A40C9BBE1}" type="slidenum">
              <a:rPr lang="de-DE" smtClean="0"/>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zh-CN" altLang="zh-CN" sz="1800" dirty="0">
                <a:effectLst/>
                <a:ea typeface="等线" panose="02010600030101010101" pitchFamily="2" charset="-122"/>
                <a:cs typeface="Times New Roman" panose="02020603050405020304" pitchFamily="18" charset="0"/>
              </a:rPr>
              <a:t>我的分享到这里，谢谢各位</a:t>
            </a:r>
            <a:endParaRPr lang="en-GB" dirty="0"/>
          </a:p>
        </p:txBody>
      </p:sp>
      <p:sp>
        <p:nvSpPr>
          <p:cNvPr id="4" name="Foliennummernplatzhalter 3"/>
          <p:cNvSpPr>
            <a:spLocks noGrp="1"/>
          </p:cNvSpPr>
          <p:nvPr>
            <p:ph type="sldNum" sz="quarter" idx="10"/>
          </p:nvPr>
        </p:nvSpPr>
        <p:spPr/>
        <p:txBody>
          <a:bodyPr/>
          <a:lstStyle/>
          <a:p>
            <a:fld id="{7E508BDA-04D7-4872-982C-2D1A40C9BBE1}" type="slidenum">
              <a:rPr lang="de-DE" smtClean="0"/>
            </a:fld>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ea typeface="等线" panose="02010600030101010101" pitchFamily="2" charset="-122"/>
                <a:cs typeface="Times New Roman" panose="02020603050405020304" pitchFamily="18" charset="0"/>
              </a:rPr>
              <a:t>威乐集团是全球领先的优质水泵及水泵系统供应商，产品广泛应用于建筑、水务、工业领域和配套业务中。威乐成立于</a:t>
            </a:r>
            <a:r>
              <a:rPr lang="en-US" altLang="zh-CN" sz="1800" dirty="0">
                <a:effectLst/>
                <a:ea typeface="等线" panose="02010600030101010101" pitchFamily="2" charset="-122"/>
                <a:cs typeface="Times New Roman" panose="02020603050405020304" pitchFamily="18" charset="0"/>
              </a:rPr>
              <a:t>1872</a:t>
            </a:r>
            <a:r>
              <a:rPr lang="zh-CN" altLang="zh-CN" sz="1800" dirty="0">
                <a:effectLst/>
                <a:ea typeface="等线" panose="02010600030101010101" pitchFamily="2" charset="-122"/>
                <a:cs typeface="Times New Roman" panose="02020603050405020304" pitchFamily="18" charset="0"/>
              </a:rPr>
              <a:t>年，历经了</a:t>
            </a:r>
            <a:r>
              <a:rPr lang="en-US" altLang="zh-CN" sz="1800" dirty="0">
                <a:effectLst/>
                <a:ea typeface="等线" panose="02010600030101010101" pitchFamily="2" charset="-122"/>
                <a:cs typeface="Times New Roman" panose="02020603050405020304" pitchFamily="18" charset="0"/>
              </a:rPr>
              <a:t>153</a:t>
            </a:r>
            <a:r>
              <a:rPr lang="zh-CN" altLang="zh-CN" sz="1800" dirty="0">
                <a:effectLst/>
                <a:ea typeface="等线" panose="02010600030101010101" pitchFamily="2" charset="-122"/>
                <a:cs typeface="Times New Roman" panose="02020603050405020304" pitchFamily="18" charset="0"/>
              </a:rPr>
              <a:t>年的发展，目前威乐在全球有</a:t>
            </a:r>
            <a:r>
              <a:rPr lang="en-US" altLang="zh-CN" sz="1800" dirty="0">
                <a:effectLst/>
                <a:ea typeface="等线" panose="02010600030101010101" pitchFamily="2" charset="-122"/>
                <a:cs typeface="Times New Roman" panose="02020603050405020304" pitchFamily="18" charset="0"/>
              </a:rPr>
              <a:t>9000</a:t>
            </a:r>
            <a:r>
              <a:rPr lang="zh-CN" altLang="zh-CN" sz="1800" dirty="0">
                <a:effectLst/>
                <a:ea typeface="等线" panose="02010600030101010101" pitchFamily="2" charset="-122"/>
                <a:cs typeface="Times New Roman" panose="02020603050405020304" pitchFamily="18" charset="0"/>
              </a:rPr>
              <a:t>多名员工，</a:t>
            </a:r>
            <a:r>
              <a:rPr lang="en-US" altLang="zh-CN" sz="1800" dirty="0">
                <a:effectLst/>
                <a:ea typeface="等线" panose="02010600030101010101" pitchFamily="2" charset="-122"/>
                <a:cs typeface="Times New Roman" panose="02020603050405020304" pitchFamily="18" charset="0"/>
              </a:rPr>
              <a:t>15</a:t>
            </a:r>
            <a:r>
              <a:rPr lang="zh-CN" altLang="zh-CN" sz="1800" dirty="0">
                <a:effectLst/>
                <a:ea typeface="等线" panose="02010600030101010101" pitchFamily="2" charset="-122"/>
                <a:cs typeface="Times New Roman" panose="02020603050405020304" pitchFamily="18" charset="0"/>
              </a:rPr>
              <a:t>个研发及制造基地，在</a:t>
            </a:r>
            <a:r>
              <a:rPr lang="en-US" altLang="zh-CN" sz="1800" dirty="0">
                <a:effectLst/>
                <a:ea typeface="等线" panose="02010600030101010101" pitchFamily="2" charset="-122"/>
                <a:cs typeface="Times New Roman" panose="02020603050405020304" pitchFamily="18" charset="0"/>
              </a:rPr>
              <a:t>90</a:t>
            </a:r>
            <a:r>
              <a:rPr lang="zh-CN" altLang="zh-CN" sz="1800" dirty="0">
                <a:effectLst/>
                <a:ea typeface="等线" panose="02010600030101010101" pitchFamily="2" charset="-122"/>
                <a:cs typeface="Times New Roman" panose="02020603050405020304" pitchFamily="18" charset="0"/>
              </a:rPr>
              <a:t>多个国家和地区设置了子公司。威乐</a:t>
            </a:r>
            <a:r>
              <a:rPr lang="en-US" altLang="zh-CN" sz="1800" dirty="0">
                <a:effectLst/>
                <a:ea typeface="等线" panose="02010600030101010101" pitchFamily="2" charset="-122"/>
                <a:cs typeface="Times New Roman" panose="02020603050405020304" pitchFamily="18" charset="0"/>
              </a:rPr>
              <a:t>1995</a:t>
            </a:r>
            <a:r>
              <a:rPr lang="zh-CN" altLang="zh-CN" sz="1800" dirty="0">
                <a:effectLst/>
                <a:ea typeface="等线" panose="02010600030101010101" pitchFamily="2" charset="-122"/>
                <a:cs typeface="Times New Roman" panose="02020603050405020304" pitchFamily="18" charset="0"/>
              </a:rPr>
              <a:t>年进入中国，历经</a:t>
            </a:r>
            <a:r>
              <a:rPr lang="en-US" altLang="zh-CN" sz="1800" dirty="0">
                <a:effectLst/>
                <a:ea typeface="等线" panose="02010600030101010101" pitchFamily="2" charset="-122"/>
                <a:cs typeface="Times New Roman" panose="02020603050405020304" pitchFamily="18" charset="0"/>
              </a:rPr>
              <a:t>30</a:t>
            </a:r>
            <a:r>
              <a:rPr lang="zh-CN" altLang="zh-CN" sz="1800" dirty="0">
                <a:effectLst/>
                <a:ea typeface="等线" panose="02010600030101010101" pitchFamily="2" charset="-122"/>
                <a:cs typeface="Times New Roman" panose="02020603050405020304" pitchFamily="18" charset="0"/>
              </a:rPr>
              <a:t>年的发展，目前全国共有</a:t>
            </a:r>
            <a:r>
              <a:rPr lang="en-US" altLang="zh-CN" sz="1800" dirty="0">
                <a:effectLst/>
                <a:ea typeface="等线" panose="02010600030101010101" pitchFamily="2" charset="-122"/>
                <a:cs typeface="Times New Roman" panose="02020603050405020304" pitchFamily="18" charset="0"/>
              </a:rPr>
              <a:t>10</a:t>
            </a:r>
            <a:r>
              <a:rPr lang="zh-CN" altLang="zh-CN" sz="1800" dirty="0">
                <a:effectLst/>
                <a:ea typeface="等线" panose="02010600030101010101" pitchFamily="2" charset="-122"/>
                <a:cs typeface="Times New Roman" panose="02020603050405020304" pitchFamily="18" charset="0"/>
              </a:rPr>
              <a:t>家分公司，员工近</a:t>
            </a:r>
            <a:r>
              <a:rPr lang="en-US" altLang="zh-CN" sz="1800" dirty="0">
                <a:effectLst/>
                <a:ea typeface="等线" panose="02010600030101010101" pitchFamily="2" charset="-122"/>
                <a:cs typeface="Times New Roman" panose="02020603050405020304" pitchFamily="18" charset="0"/>
              </a:rPr>
              <a:t>1000</a:t>
            </a:r>
            <a:r>
              <a:rPr lang="zh-CN" altLang="zh-CN" sz="1800" dirty="0">
                <a:effectLst/>
                <a:ea typeface="等线" panose="02010600030101010101" pitchFamily="2" charset="-122"/>
                <a:cs typeface="Times New Roman" panose="02020603050405020304" pitchFamily="18" charset="0"/>
              </a:rPr>
              <a:t>人。威乐中国的总部、研发中心设在北京，并且分别在北京和常州拥有</a:t>
            </a:r>
            <a:r>
              <a:rPr lang="en-US" altLang="zh-CN" sz="1800" dirty="0">
                <a:effectLst/>
                <a:ea typeface="等线" panose="02010600030101010101" pitchFamily="2" charset="-122"/>
                <a:cs typeface="Times New Roman" panose="02020603050405020304" pitchFamily="18" charset="0"/>
              </a:rPr>
              <a:t>2</a:t>
            </a:r>
            <a:r>
              <a:rPr lang="zh-CN" altLang="zh-CN" sz="1800" dirty="0">
                <a:effectLst/>
                <a:ea typeface="等线" panose="02010600030101010101" pitchFamily="2" charset="-122"/>
                <a:cs typeface="Times New Roman" panose="02020603050405020304" pitchFamily="18" charset="0"/>
              </a:rPr>
              <a:t>家工厂。随着中国市场的不断发展，</a:t>
            </a:r>
            <a:r>
              <a:rPr lang="en-US" altLang="zh-CN" sz="1800" dirty="0">
                <a:effectLst/>
                <a:ea typeface="等线" panose="02010600030101010101" pitchFamily="2" charset="-122"/>
                <a:cs typeface="Times New Roman" panose="02020603050405020304" pitchFamily="18" charset="0"/>
              </a:rPr>
              <a:t>2021</a:t>
            </a:r>
            <a:r>
              <a:rPr lang="zh-CN" altLang="zh-CN" sz="1800" dirty="0">
                <a:effectLst/>
                <a:ea typeface="等线" panose="02010600030101010101" pitchFamily="2" charset="-122"/>
                <a:cs typeface="Times New Roman" panose="02020603050405020304" pitchFamily="18" charset="0"/>
              </a:rPr>
              <a:t>年威乐决定把中国作为集团的全球第二总部，进一步加大在中国的研发及生产投入，通过中国辐射整个新兴市场</a:t>
            </a:r>
            <a:endParaRPr lang="zh-CN" altLang="en-US" dirty="0"/>
          </a:p>
        </p:txBody>
      </p:sp>
      <p:sp>
        <p:nvSpPr>
          <p:cNvPr id="4" name="灯片编号占位符 3"/>
          <p:cNvSpPr>
            <a:spLocks noGrp="1"/>
          </p:cNvSpPr>
          <p:nvPr>
            <p:ph type="sldNum" sz="quarter" idx="5"/>
          </p:nvPr>
        </p:nvSpPr>
        <p:spPr/>
        <p:txBody>
          <a:bodyPr/>
          <a:lstStyle/>
          <a:p>
            <a:fld id="{7E508BDA-04D7-4872-982C-2D1A40C9BBE1}" type="slidenum">
              <a:rPr lang="de-DE" smtClean="0"/>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115000"/>
              </a:lnSpc>
              <a:spcAft>
                <a:spcPts val="800"/>
              </a:spcAft>
              <a:buNone/>
            </a:pPr>
            <a:r>
              <a:rPr lang="zh-CN" altLang="zh-CN" sz="1800" dirty="0">
                <a:effectLst/>
                <a:ea typeface="等线" panose="02010600030101010101" pitchFamily="2" charset="-122"/>
                <a:cs typeface="Times New Roman" panose="02020603050405020304" pitchFamily="18" charset="0"/>
              </a:rPr>
              <a:t>接下来我们了解下数据中心液冷的背景情况。作为新质生产力的重要基础设施，中国数据中心市场规模是很庞大的，在十四五期间增速维持在</a:t>
            </a:r>
            <a:r>
              <a:rPr lang="en-US" altLang="zh-CN" sz="1800" dirty="0">
                <a:effectLst/>
                <a:ea typeface="等线" panose="02010600030101010101" pitchFamily="2" charset="-122"/>
                <a:cs typeface="Times New Roman" panose="02020603050405020304" pitchFamily="18" charset="0"/>
              </a:rPr>
              <a:t>30%</a:t>
            </a:r>
            <a:r>
              <a:rPr lang="zh-CN" altLang="zh-CN" sz="1800" dirty="0">
                <a:effectLst/>
                <a:ea typeface="等线" panose="02010600030101010101" pitchFamily="2" charset="-122"/>
                <a:cs typeface="Times New Roman" panose="02020603050405020304" pitchFamily="18" charset="0"/>
              </a:rPr>
              <a:t>左右，预计在十五五规划期内可以超过万亿元。背后的核心驱动因素主要有两点：一是算力需求的迅猛增长，截止到</a:t>
            </a:r>
            <a:r>
              <a:rPr lang="en-US" altLang="zh-CN" sz="1800" dirty="0">
                <a:effectLst/>
                <a:ea typeface="等线" panose="02010600030101010101" pitchFamily="2" charset="-122"/>
                <a:cs typeface="Times New Roman" panose="02020603050405020304" pitchFamily="18" charset="0"/>
              </a:rPr>
              <a:t>2023</a:t>
            </a:r>
            <a:r>
              <a:rPr lang="zh-CN" altLang="zh-CN" sz="1800" dirty="0">
                <a:effectLst/>
                <a:ea typeface="等线" panose="02010600030101010101" pitchFamily="2" charset="-122"/>
                <a:cs typeface="Times New Roman" panose="02020603050405020304" pitchFamily="18" charset="0"/>
              </a:rPr>
              <a:t>年我国有</a:t>
            </a:r>
            <a:r>
              <a:rPr lang="en-US" altLang="zh-CN" sz="1800" dirty="0">
                <a:effectLst/>
                <a:ea typeface="等线" panose="02010600030101010101" pitchFamily="2" charset="-122"/>
                <a:cs typeface="Times New Roman" panose="02020603050405020304" pitchFamily="18" charset="0"/>
              </a:rPr>
              <a:t>2200</a:t>
            </a:r>
            <a:r>
              <a:rPr lang="zh-CN" altLang="zh-CN" sz="1800" dirty="0">
                <a:effectLst/>
                <a:ea typeface="等线" panose="02010600030101010101" pitchFamily="2" charset="-122"/>
                <a:cs typeface="Times New Roman" panose="02020603050405020304" pitchFamily="18" charset="0"/>
              </a:rPr>
              <a:t>多个算力中心，并保持</a:t>
            </a:r>
            <a:r>
              <a:rPr lang="en-US" altLang="zh-CN" sz="1800" dirty="0">
                <a:effectLst/>
                <a:ea typeface="等线" panose="02010600030101010101" pitchFamily="2" charset="-122"/>
                <a:cs typeface="Times New Roman" panose="02020603050405020304" pitchFamily="18" charset="0"/>
              </a:rPr>
              <a:t>20%</a:t>
            </a:r>
            <a:r>
              <a:rPr lang="zh-CN" altLang="zh-CN" sz="1800" dirty="0">
                <a:effectLst/>
                <a:ea typeface="等线" panose="02010600030101010101" pitchFamily="2" charset="-122"/>
                <a:cs typeface="Times New Roman" panose="02020603050405020304" pitchFamily="18" charset="0"/>
              </a:rPr>
              <a:t>的增速，规模上位居全球第二，仅次于美国。伴随着数据的指数级增长，算力的演进路径也从通算到智算再到超算，反映了从基础数字化到智能化的跃升，因此迫切需要在算力爆发与能耗约束间寻求平衡。随着人工智能的流行，高功率</a:t>
            </a:r>
            <a:r>
              <a:rPr lang="en-US" altLang="zh-CN" sz="1800" dirty="0">
                <a:effectLst/>
                <a:ea typeface="等线" panose="02010600030101010101" pitchFamily="2" charset="-122"/>
                <a:cs typeface="Times New Roman" panose="02020603050405020304" pitchFamily="18" charset="0"/>
              </a:rPr>
              <a:t>GPU</a:t>
            </a:r>
            <a:r>
              <a:rPr lang="zh-CN" altLang="zh-CN" sz="1800" dirty="0">
                <a:effectLst/>
                <a:ea typeface="等线" panose="02010600030101010101" pitchFamily="2" charset="-122"/>
                <a:cs typeface="Times New Roman" panose="02020603050405020304" pitchFamily="18" charset="0"/>
              </a:rPr>
              <a:t>芯片的普及，进一步推动了数据中心密集化分布。特别是随着边缘计算的兴起，在自动驾驶，医疗，</a:t>
            </a:r>
            <a:r>
              <a:rPr lang="en-US" altLang="zh-CN" sz="1800" dirty="0">
                <a:effectLst/>
                <a:ea typeface="等线" panose="02010600030101010101" pitchFamily="2" charset="-122"/>
                <a:cs typeface="Times New Roman" panose="02020603050405020304" pitchFamily="18" charset="0"/>
              </a:rPr>
              <a:t>AR</a:t>
            </a:r>
            <a:r>
              <a:rPr lang="zh-CN" altLang="zh-CN" sz="1800" dirty="0">
                <a:effectLst/>
                <a:ea typeface="等线" panose="02010600030101010101" pitchFamily="2" charset="-122"/>
                <a:cs typeface="Times New Roman" panose="02020603050405020304" pitchFamily="18" charset="0"/>
              </a:rPr>
              <a:t>与</a:t>
            </a:r>
            <a:r>
              <a:rPr lang="en-US" altLang="zh-CN" sz="1800" dirty="0">
                <a:effectLst/>
                <a:ea typeface="等线" panose="02010600030101010101" pitchFamily="2" charset="-122"/>
                <a:cs typeface="Times New Roman" panose="02020603050405020304" pitchFamily="18" charset="0"/>
              </a:rPr>
              <a:t>VR</a:t>
            </a:r>
            <a:r>
              <a:rPr lang="zh-CN" altLang="zh-CN" sz="1800" dirty="0">
                <a:effectLst/>
                <a:ea typeface="等线" panose="02010600030101010101" pitchFamily="2" charset="-122"/>
                <a:cs typeface="Times New Roman" panose="02020603050405020304" pitchFamily="18" charset="0"/>
              </a:rPr>
              <a:t>交互场景，要求服务器尽可能靠近，以减少计算资源之间的延时。机柜管理密度升级，智算和超算这些需要大量</a:t>
            </a:r>
            <a:r>
              <a:rPr lang="en-US" altLang="zh-CN" sz="1800" dirty="0">
                <a:effectLst/>
                <a:ea typeface="等线" panose="02010600030101010101" pitchFamily="2" charset="-122"/>
                <a:cs typeface="Times New Roman" panose="02020603050405020304" pitchFamily="18" charset="0"/>
              </a:rPr>
              <a:t>GPU</a:t>
            </a:r>
            <a:r>
              <a:rPr lang="zh-CN" altLang="zh-CN" sz="1800" dirty="0">
                <a:effectLst/>
                <a:ea typeface="等线" panose="02010600030101010101" pitchFamily="2" charset="-122"/>
                <a:cs typeface="Times New Roman" panose="02020603050405020304" pitchFamily="18" charset="0"/>
              </a:rPr>
              <a:t>或</a:t>
            </a:r>
            <a:r>
              <a:rPr lang="en-US" altLang="zh-CN" sz="1800" dirty="0">
                <a:effectLst/>
                <a:ea typeface="等线" panose="02010600030101010101" pitchFamily="2" charset="-122"/>
                <a:cs typeface="Times New Roman" panose="02020603050405020304" pitchFamily="18" charset="0"/>
              </a:rPr>
              <a:t>TPU</a:t>
            </a:r>
            <a:r>
              <a:rPr lang="zh-CN" altLang="zh-CN" sz="1800" dirty="0">
                <a:effectLst/>
                <a:ea typeface="等线" panose="02010600030101010101" pitchFamily="2" charset="-122"/>
                <a:cs typeface="Times New Roman" panose="02020603050405020304" pitchFamily="18" charset="0"/>
              </a:rPr>
              <a:t>的场景，风冷显然已经不够用了。第二点考虑政策因素。巴黎协定明确了全球共同追求的</a:t>
            </a:r>
            <a:r>
              <a:rPr lang="en-US" altLang="zh-CN" sz="1800" dirty="0">
                <a:effectLst/>
                <a:ea typeface="等线" panose="02010600030101010101" pitchFamily="2" charset="-122"/>
                <a:cs typeface="Times New Roman" panose="02020603050405020304" pitchFamily="18" charset="0"/>
              </a:rPr>
              <a:t>“</a:t>
            </a:r>
            <a:r>
              <a:rPr lang="zh-CN" altLang="zh-CN" sz="1800" dirty="0">
                <a:effectLst/>
                <a:ea typeface="等线" panose="02010600030101010101" pitchFamily="2" charset="-122"/>
                <a:cs typeface="Times New Roman" panose="02020603050405020304" pitchFamily="18" charset="0"/>
              </a:rPr>
              <a:t>硬指标</a:t>
            </a:r>
            <a:r>
              <a:rPr lang="en-US" altLang="zh-CN" sz="1800" dirty="0">
                <a:effectLst/>
                <a:ea typeface="等线" panose="02010600030101010101" pitchFamily="2" charset="-122"/>
                <a:cs typeface="Times New Roman" panose="02020603050405020304" pitchFamily="18" charset="0"/>
              </a:rPr>
              <a:t>” -</a:t>
            </a:r>
            <a:r>
              <a:rPr lang="zh-CN" altLang="zh-CN" sz="1800" dirty="0">
                <a:effectLst/>
                <a:ea typeface="等线" panose="02010600030101010101" pitchFamily="2" charset="-122"/>
                <a:cs typeface="Times New Roman" panose="02020603050405020304" pitchFamily="18" charset="0"/>
              </a:rPr>
              <a:t>温升控制目标在</a:t>
            </a:r>
            <a:r>
              <a:rPr lang="en-US" altLang="zh-CN" sz="1800" dirty="0">
                <a:effectLst/>
                <a:ea typeface="等线" panose="02010600030101010101" pitchFamily="2" charset="-122"/>
                <a:cs typeface="Times New Roman" panose="02020603050405020304" pitchFamily="18" charset="0"/>
              </a:rPr>
              <a:t>1.5℃</a:t>
            </a:r>
            <a:r>
              <a:rPr lang="zh-CN" altLang="zh-CN" sz="1800" dirty="0">
                <a:effectLst/>
                <a:ea typeface="等线" panose="02010600030101010101" pitchFamily="2" charset="-122"/>
                <a:cs typeface="Times New Roman" panose="02020603050405020304" pitchFamily="18" charset="0"/>
              </a:rPr>
              <a:t>以内，才能降低气候变化带来的生态风险和生存危机。我国也提出在</a:t>
            </a:r>
            <a:r>
              <a:rPr lang="en-US" altLang="zh-CN" sz="1800" dirty="0">
                <a:effectLst/>
                <a:ea typeface="等线" panose="02010600030101010101" pitchFamily="2" charset="-122"/>
                <a:cs typeface="Times New Roman" panose="02020603050405020304" pitchFamily="18" charset="0"/>
              </a:rPr>
              <a:t>2030</a:t>
            </a:r>
            <a:r>
              <a:rPr lang="zh-CN" altLang="zh-CN" sz="1800" dirty="0">
                <a:effectLst/>
                <a:ea typeface="等线" panose="02010600030101010101" pitchFamily="2" charset="-122"/>
                <a:cs typeface="Times New Roman" panose="02020603050405020304" pitchFamily="18" charset="0"/>
              </a:rPr>
              <a:t>碳达峰和</a:t>
            </a:r>
            <a:r>
              <a:rPr lang="en-US" altLang="zh-CN" sz="1800" dirty="0">
                <a:effectLst/>
                <a:ea typeface="等线" panose="02010600030101010101" pitchFamily="2" charset="-122"/>
                <a:cs typeface="Times New Roman" panose="02020603050405020304" pitchFamily="18" charset="0"/>
              </a:rPr>
              <a:t>2060</a:t>
            </a:r>
            <a:r>
              <a:rPr lang="zh-CN" altLang="zh-CN" sz="1800" dirty="0">
                <a:effectLst/>
                <a:ea typeface="等线" panose="02010600030101010101" pitchFamily="2" charset="-122"/>
                <a:cs typeface="Times New Roman" panose="02020603050405020304" pitchFamily="18" charset="0"/>
              </a:rPr>
              <a:t>实现碳中和的双碳目标。国家工程的东数西算战略形成的</a:t>
            </a:r>
            <a:r>
              <a:rPr lang="en-US" altLang="zh-CN" sz="1800" dirty="0">
                <a:effectLst/>
                <a:ea typeface="等线" panose="02010600030101010101" pitchFamily="2" charset="-122"/>
                <a:cs typeface="Times New Roman" panose="02020603050405020304" pitchFamily="18" charset="0"/>
              </a:rPr>
              <a:t>8</a:t>
            </a:r>
            <a:r>
              <a:rPr lang="zh-CN" altLang="zh-CN" sz="1800" dirty="0">
                <a:effectLst/>
                <a:ea typeface="等线" panose="02010600030101010101" pitchFamily="2" charset="-122"/>
                <a:cs typeface="Times New Roman" panose="02020603050405020304" pitchFamily="18" charset="0"/>
              </a:rPr>
              <a:t>个算力枢纽和</a:t>
            </a:r>
            <a:r>
              <a:rPr lang="en-US" altLang="zh-CN" sz="1800" dirty="0">
                <a:effectLst/>
                <a:ea typeface="等线" panose="02010600030101010101" pitchFamily="2" charset="-122"/>
                <a:cs typeface="Times New Roman" panose="02020603050405020304" pitchFamily="18" charset="0"/>
              </a:rPr>
              <a:t>10</a:t>
            </a:r>
            <a:r>
              <a:rPr lang="zh-CN" altLang="zh-CN" sz="1800" dirty="0">
                <a:effectLst/>
                <a:ea typeface="等线" panose="02010600030101010101" pitchFamily="2" charset="-122"/>
                <a:cs typeface="Times New Roman" panose="02020603050405020304" pitchFamily="18" charset="0"/>
              </a:rPr>
              <a:t>个数据中心集群也会进一步促进液冷生态加速成熟，预计到今年年底西部液冷数据中心占比将超</a:t>
            </a:r>
            <a:r>
              <a:rPr lang="en-US" altLang="zh-CN" sz="1800" dirty="0">
                <a:effectLst/>
                <a:ea typeface="等线" panose="02010600030101010101" pitchFamily="2" charset="-122"/>
                <a:cs typeface="Times New Roman" panose="02020603050405020304" pitchFamily="18" charset="0"/>
              </a:rPr>
              <a:t>50%</a:t>
            </a:r>
            <a:r>
              <a:rPr lang="zh-CN" altLang="zh-CN" sz="1800" dirty="0">
                <a:effectLst/>
                <a:ea typeface="等线" panose="02010600030101010101" pitchFamily="2" charset="-122"/>
                <a:cs typeface="Times New Roman" panose="02020603050405020304" pitchFamily="18" charset="0"/>
              </a:rPr>
              <a:t>，成为全球最大液冷技术应用高地</a:t>
            </a:r>
            <a:endParaRPr lang="zh-CN" altLang="en-US" dirty="0"/>
          </a:p>
        </p:txBody>
      </p:sp>
      <p:sp>
        <p:nvSpPr>
          <p:cNvPr id="4" name="灯片编号占位符 3"/>
          <p:cNvSpPr>
            <a:spLocks noGrp="1"/>
          </p:cNvSpPr>
          <p:nvPr>
            <p:ph type="sldNum" sz="quarter" idx="5"/>
          </p:nvPr>
        </p:nvSpPr>
        <p:spPr/>
        <p:txBody>
          <a:bodyPr/>
          <a:lstStyle/>
          <a:p>
            <a:fld id="{7E508BDA-04D7-4872-982C-2D1A40C9BBE1}" type="slidenum">
              <a:rPr lang="de-DE" smtClean="0"/>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115000"/>
              </a:lnSpc>
              <a:spcAft>
                <a:spcPts val="800"/>
              </a:spcAft>
              <a:buNone/>
            </a:pPr>
            <a:r>
              <a:rPr lang="zh-CN" altLang="zh-CN" sz="1800" b="1" dirty="0">
                <a:effectLst/>
                <a:ea typeface="等线" panose="02010600030101010101" pitchFamily="2" charset="-122"/>
                <a:cs typeface="Times New Roman" panose="02020603050405020304" pitchFamily="18" charset="0"/>
              </a:rPr>
              <a:t>接下来我们可以通过几个方面来对比液冷和风冷的特点，来看看为什么说液冷是优势明显，必然选择。</a:t>
            </a:r>
            <a:r>
              <a:rPr lang="zh-CN" altLang="zh-CN" sz="1800" dirty="0">
                <a:effectLst/>
                <a:ea typeface="等线" panose="02010600030101010101" pitchFamily="2" charset="-122"/>
                <a:cs typeface="Times New Roman" panose="02020603050405020304" pitchFamily="18" charset="0"/>
              </a:rPr>
              <a:t>首先是从物理属性三个参数上来说，液体的导热系数是空气的</a:t>
            </a:r>
            <a:r>
              <a:rPr lang="en-US" altLang="zh-CN" sz="1800" dirty="0">
                <a:effectLst/>
                <a:ea typeface="等线" panose="02010600030101010101" pitchFamily="2" charset="-122"/>
                <a:cs typeface="Times New Roman" panose="02020603050405020304" pitchFamily="18" charset="0"/>
              </a:rPr>
              <a:t>25</a:t>
            </a:r>
            <a:r>
              <a:rPr lang="zh-CN" altLang="zh-CN" sz="1800" dirty="0">
                <a:effectLst/>
                <a:ea typeface="等线" panose="02010600030101010101" pitchFamily="2" charset="-122"/>
                <a:cs typeface="Times New Roman" panose="02020603050405020304" pitchFamily="18" charset="0"/>
              </a:rPr>
              <a:t>倍，保证了单位时间内传递更多热量；液体的比热容是空气的</a:t>
            </a:r>
            <a:r>
              <a:rPr lang="en-US" altLang="zh-CN" sz="1800" dirty="0">
                <a:effectLst/>
                <a:ea typeface="等线" panose="02010600030101010101" pitchFamily="2" charset="-122"/>
                <a:cs typeface="Times New Roman" panose="02020603050405020304" pitchFamily="18" charset="0"/>
              </a:rPr>
              <a:t>4</a:t>
            </a:r>
            <a:r>
              <a:rPr lang="zh-CN" altLang="zh-CN" sz="1800" dirty="0">
                <a:effectLst/>
                <a:ea typeface="等线" panose="02010600030101010101" pitchFamily="2" charset="-122"/>
                <a:cs typeface="Times New Roman" panose="02020603050405020304" pitchFamily="18" charset="0"/>
              </a:rPr>
              <a:t>倍，保证了单位质量工质吸收更多热量；另外液体的传热系数也是空气的</a:t>
            </a:r>
            <a:r>
              <a:rPr lang="en-US" altLang="zh-CN" sz="1800" dirty="0">
                <a:effectLst/>
                <a:ea typeface="等线" panose="02010600030101010101" pitchFamily="2" charset="-122"/>
                <a:cs typeface="Times New Roman" panose="02020603050405020304" pitchFamily="18" charset="0"/>
              </a:rPr>
              <a:t>100</a:t>
            </a:r>
            <a:r>
              <a:rPr lang="zh-CN" altLang="zh-CN" sz="1800" dirty="0">
                <a:effectLst/>
                <a:ea typeface="等线" panose="02010600030101010101" pitchFamily="2" charset="-122"/>
                <a:cs typeface="Times New Roman" panose="02020603050405020304" pitchFamily="18" charset="0"/>
              </a:rPr>
              <a:t>多倍，决定了热阻大幅降低，从而实现高效传热。因此风冷只能处理单机柜十几千瓦，而液冷则可以轻松应对单机柜百千瓦级。功耗方面，液冷显然也更节能，液冷</a:t>
            </a:r>
            <a:r>
              <a:rPr lang="en-US" altLang="zh-CN" sz="1800" dirty="0">
                <a:effectLst/>
                <a:ea typeface="等线" panose="02010600030101010101" pitchFamily="2" charset="-122"/>
                <a:cs typeface="Times New Roman" panose="02020603050405020304" pitchFamily="18" charset="0"/>
              </a:rPr>
              <a:t>PUE</a:t>
            </a:r>
            <a:r>
              <a:rPr lang="zh-CN" altLang="zh-CN" sz="1800" dirty="0">
                <a:effectLst/>
                <a:ea typeface="等线" panose="02010600030101010101" pitchFamily="2" charset="-122"/>
                <a:cs typeface="Times New Roman" panose="02020603050405020304" pitchFamily="18" charset="0"/>
              </a:rPr>
              <a:t>普遍低于</a:t>
            </a:r>
            <a:r>
              <a:rPr lang="en-US" altLang="zh-CN" sz="1800" dirty="0">
                <a:effectLst/>
                <a:ea typeface="等线" panose="02010600030101010101" pitchFamily="2" charset="-122"/>
                <a:cs typeface="Times New Roman" panose="02020603050405020304" pitchFamily="18" charset="0"/>
              </a:rPr>
              <a:t>1.3</a:t>
            </a:r>
            <a:r>
              <a:rPr lang="zh-CN" altLang="zh-CN" sz="1800" dirty="0">
                <a:effectLst/>
                <a:ea typeface="等线" panose="02010600030101010101" pitchFamily="2" charset="-122"/>
                <a:cs typeface="Times New Roman" panose="02020603050405020304" pitchFamily="18" charset="0"/>
              </a:rPr>
              <a:t>，而风冷</a:t>
            </a:r>
            <a:r>
              <a:rPr lang="en-US" altLang="zh-CN" sz="1800" dirty="0">
                <a:effectLst/>
                <a:ea typeface="等线" panose="02010600030101010101" pitchFamily="2" charset="-122"/>
                <a:cs typeface="Times New Roman" panose="02020603050405020304" pitchFamily="18" charset="0"/>
              </a:rPr>
              <a:t>PUE</a:t>
            </a:r>
            <a:r>
              <a:rPr lang="zh-CN" altLang="zh-CN" sz="1800" dirty="0">
                <a:effectLst/>
                <a:ea typeface="等线" panose="02010600030101010101" pitchFamily="2" charset="-122"/>
                <a:cs typeface="Times New Roman" panose="02020603050405020304" pitchFamily="18" charset="0"/>
              </a:rPr>
              <a:t>基本超过</a:t>
            </a:r>
            <a:r>
              <a:rPr lang="en-US" altLang="zh-CN" sz="1800" dirty="0">
                <a:effectLst/>
                <a:ea typeface="等线" panose="02010600030101010101" pitchFamily="2" charset="-122"/>
                <a:cs typeface="Times New Roman" panose="02020603050405020304" pitchFamily="18" charset="0"/>
              </a:rPr>
              <a:t>1.5</a:t>
            </a:r>
            <a:r>
              <a:rPr lang="zh-CN" altLang="zh-CN" sz="1800" dirty="0">
                <a:effectLst/>
                <a:ea typeface="等线" panose="02010600030101010101" pitchFamily="2" charset="-122"/>
                <a:cs typeface="Times New Roman" panose="02020603050405020304" pitchFamily="18" charset="0"/>
              </a:rPr>
              <a:t>。余热回收供暖发电方面，液冷可直接输出</a:t>
            </a:r>
            <a:r>
              <a:rPr lang="en-US" altLang="zh-CN" sz="1800" dirty="0">
                <a:effectLst/>
                <a:ea typeface="等线" panose="02010600030101010101" pitchFamily="2" charset="-122"/>
                <a:cs typeface="Times New Roman" panose="02020603050405020304" pitchFamily="18" charset="0"/>
              </a:rPr>
              <a:t>60℃</a:t>
            </a:r>
            <a:r>
              <a:rPr lang="zh-CN" altLang="zh-CN" sz="1800" dirty="0">
                <a:effectLst/>
                <a:ea typeface="等线" panose="02010600030101010101" pitchFamily="2" charset="-122"/>
                <a:cs typeface="Times New Roman" panose="02020603050405020304" pitchFamily="18" charset="0"/>
              </a:rPr>
              <a:t>以上的高温冷却水，而风冷余热温度低，只有</a:t>
            </a:r>
            <a:r>
              <a:rPr lang="en-US" altLang="zh-CN" sz="1800" dirty="0">
                <a:effectLst/>
                <a:ea typeface="等线" panose="02010600030101010101" pitchFamily="2" charset="-122"/>
                <a:cs typeface="Times New Roman" panose="02020603050405020304" pitchFamily="18" charset="0"/>
              </a:rPr>
              <a:t>30-40℃</a:t>
            </a:r>
            <a:r>
              <a:rPr lang="zh-CN" altLang="zh-CN" sz="1800" dirty="0">
                <a:effectLst/>
                <a:ea typeface="等线" panose="02010600030101010101" pitchFamily="2" charset="-122"/>
                <a:cs typeface="Times New Roman" panose="02020603050405020304" pitchFamily="18" charset="0"/>
              </a:rPr>
              <a:t>，显然回收利用价值更低。在温度控制精度方面，液冷可以做到温度波动更小和均匀散热，而风冷受机柜内气流扰动影响，局部过热的风险较高。空间利用上面，液冷结构更紧凑，可节省约</a:t>
            </a:r>
            <a:r>
              <a:rPr lang="en-US" altLang="zh-CN" sz="1800" dirty="0">
                <a:effectLst/>
                <a:ea typeface="等线" panose="02010600030101010101" pitchFamily="2" charset="-122"/>
                <a:cs typeface="Times New Roman" panose="02020603050405020304" pitchFamily="18" charset="0"/>
              </a:rPr>
              <a:t>30%</a:t>
            </a:r>
            <a:r>
              <a:rPr lang="zh-CN" altLang="zh-CN" sz="1800" dirty="0">
                <a:effectLst/>
                <a:ea typeface="等线" panose="02010600030101010101" pitchFamily="2" charset="-122"/>
                <a:cs typeface="Times New Roman" panose="02020603050405020304" pitchFamily="18" charset="0"/>
              </a:rPr>
              <a:t>机房空间。噪音污染方面，风冷声压级噪声在</a:t>
            </a:r>
            <a:r>
              <a:rPr lang="en-US" altLang="zh-CN" sz="1800" dirty="0">
                <a:effectLst/>
                <a:ea typeface="等线" panose="02010600030101010101" pitchFamily="2" charset="-122"/>
                <a:cs typeface="Times New Roman" panose="02020603050405020304" pitchFamily="18" charset="0"/>
              </a:rPr>
              <a:t>60-80dB,</a:t>
            </a:r>
            <a:r>
              <a:rPr lang="zh-CN" altLang="zh-CN" sz="1800" dirty="0">
                <a:effectLst/>
                <a:ea typeface="等线" panose="02010600030101010101" pitchFamily="2" charset="-122"/>
                <a:cs typeface="Times New Roman" panose="02020603050405020304" pitchFamily="18" charset="0"/>
              </a:rPr>
              <a:t>而液冷噪声可以低于</a:t>
            </a:r>
            <a:r>
              <a:rPr lang="en-US" altLang="zh-CN" sz="1800" dirty="0">
                <a:effectLst/>
                <a:ea typeface="等线" panose="02010600030101010101" pitchFamily="2" charset="-122"/>
                <a:cs typeface="Times New Roman" panose="02020603050405020304" pitchFamily="18" charset="0"/>
              </a:rPr>
              <a:t>50dB</a:t>
            </a:r>
            <a:r>
              <a:rPr lang="zh-CN" altLang="zh-CN" sz="1800" dirty="0">
                <a:effectLst/>
                <a:ea typeface="等线" panose="02010600030101010101" pitchFamily="2" charset="-122"/>
                <a:cs typeface="Times New Roman" panose="02020603050405020304" pitchFamily="18" charset="0"/>
              </a:rPr>
              <a:t>。从成本上来说，液冷整体也更有优势</a:t>
            </a:r>
            <a:endParaRPr lang="zh-CN" altLang="en-US" dirty="0"/>
          </a:p>
        </p:txBody>
      </p:sp>
      <p:sp>
        <p:nvSpPr>
          <p:cNvPr id="4" name="灯片编号占位符 3"/>
          <p:cNvSpPr>
            <a:spLocks noGrp="1"/>
          </p:cNvSpPr>
          <p:nvPr>
            <p:ph type="sldNum" sz="quarter" idx="5"/>
          </p:nvPr>
        </p:nvSpPr>
        <p:spPr/>
        <p:txBody>
          <a:bodyPr/>
          <a:lstStyle/>
          <a:p>
            <a:fld id="{7E508BDA-04D7-4872-982C-2D1A40C9BBE1}" type="slidenum">
              <a:rPr lang="de-DE" smtClean="0"/>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en-US" altLang="zh-CN" dirty="0"/>
          </a:p>
          <a:p>
            <a:r>
              <a:rPr lang="zh-CN" altLang="zh-CN" sz="1800" dirty="0">
                <a:effectLst/>
                <a:ea typeface="等线" panose="02010600030101010101" pitchFamily="2" charset="-122"/>
                <a:cs typeface="Times New Roman" panose="02020603050405020304" pitchFamily="18" charset="0"/>
              </a:rPr>
              <a:t>数据中心单机柜功率与冷却方式的关系，</a:t>
            </a:r>
            <a:r>
              <a:rPr lang="en-US" altLang="zh-CN" sz="1800" dirty="0">
                <a:effectLst/>
                <a:ea typeface="等线" panose="02010600030101010101" pitchFamily="2" charset="-122"/>
                <a:cs typeface="Times New Roman" panose="02020603050405020304" pitchFamily="18" charset="0"/>
              </a:rPr>
              <a:t>5kW</a:t>
            </a:r>
            <a:r>
              <a:rPr lang="zh-CN" altLang="zh-CN" sz="1800" dirty="0">
                <a:effectLst/>
                <a:ea typeface="等线" panose="02010600030101010101" pitchFamily="2" charset="-122"/>
                <a:cs typeface="Times New Roman" panose="02020603050405020304" pitchFamily="18" charset="0"/>
              </a:rPr>
              <a:t>以下一般都是使用传统的风冷方式，</a:t>
            </a:r>
            <a:r>
              <a:rPr lang="en-US" altLang="zh-CN" sz="1800" dirty="0">
                <a:effectLst/>
                <a:ea typeface="等线" panose="02010600030101010101" pitchFamily="2" charset="-122"/>
                <a:cs typeface="Times New Roman" panose="02020603050405020304" pitchFamily="18" charset="0"/>
              </a:rPr>
              <a:t>5~15kW</a:t>
            </a:r>
            <a:r>
              <a:rPr lang="zh-CN" altLang="zh-CN" sz="1800" dirty="0">
                <a:effectLst/>
                <a:ea typeface="等线" panose="02010600030101010101" pitchFamily="2" charset="-122"/>
                <a:cs typeface="Times New Roman" panose="02020603050405020304" pitchFamily="18" charset="0"/>
              </a:rPr>
              <a:t>之间的话一般是冷冻水系统（带自然冷却技术），</a:t>
            </a:r>
            <a:r>
              <a:rPr lang="en-US" altLang="zh-CN" sz="1800" dirty="0">
                <a:effectLst/>
                <a:ea typeface="等线" panose="02010600030101010101" pitchFamily="2" charset="-122"/>
                <a:cs typeface="Times New Roman" panose="02020603050405020304" pitchFamily="18" charset="0"/>
              </a:rPr>
              <a:t>15~20kW</a:t>
            </a:r>
            <a:r>
              <a:rPr lang="zh-CN" altLang="zh-CN" sz="1800" dirty="0">
                <a:effectLst/>
                <a:ea typeface="等线" panose="02010600030101010101" pitchFamily="2" charset="-122"/>
                <a:cs typeface="Times New Roman" panose="02020603050405020304" pitchFamily="18" charset="0"/>
              </a:rPr>
              <a:t>之间，一般都是自然冷的方式（间接蒸发冷却技术），那随着单机柜功率的快速上升，以及数据中心的低能耗的要求，冷板式和喷淋式液冷逐渐成为主流的冷却方式。当然，浸没式液冷能够可以实现更低的</a:t>
            </a:r>
            <a:r>
              <a:rPr lang="en-US" altLang="zh-CN" sz="1800" dirty="0">
                <a:effectLst/>
                <a:ea typeface="等线" panose="02010600030101010101" pitchFamily="2" charset="-122"/>
                <a:cs typeface="Times New Roman" panose="02020603050405020304" pitchFamily="18" charset="0"/>
              </a:rPr>
              <a:t>PUE</a:t>
            </a:r>
            <a:r>
              <a:rPr lang="zh-CN" altLang="zh-CN" sz="1800" dirty="0">
                <a:effectLst/>
                <a:ea typeface="等线" panose="02010600030101010101" pitchFamily="2" charset="-122"/>
                <a:cs typeface="Times New Roman" panose="02020603050405020304" pitchFamily="18" charset="0"/>
              </a:rPr>
              <a:t>值，但是目前该应用不是非常成熟，主流市场还是冷板式液冷为主</a:t>
            </a:r>
            <a:endParaRPr lang="zh-CN" altLang="en-US" dirty="0"/>
          </a:p>
        </p:txBody>
      </p:sp>
      <p:sp>
        <p:nvSpPr>
          <p:cNvPr id="4" name="灯片编号占位符 3"/>
          <p:cNvSpPr>
            <a:spLocks noGrp="1"/>
          </p:cNvSpPr>
          <p:nvPr>
            <p:ph type="sldNum" sz="quarter" idx="5"/>
          </p:nvPr>
        </p:nvSpPr>
        <p:spPr/>
        <p:txBody>
          <a:bodyPr/>
          <a:lstStyle/>
          <a:p>
            <a:fld id="{DA5409ED-F533-48A9-BDEA-2BBD0934596C}" type="slidenum">
              <a:rPr lang="de-DE" smtClean="0"/>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buNone/>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液冷的方案主要分为两大类，一种是间接式的，冷却介质和服务器不接触，通过冷板和服务器来做对流换热。另外一种是直接式的，冷却介质和服务器直接接触，带走热量。</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buNone/>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冷板式液冷：它的冷却液在冷板中特定的流道中流动。相较于喷淋和浸没液冷技术</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冷板式液冷技术无需考虑冷却液导电问题</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可选用的种类较多</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比如去离子水、纳米流体等</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其热物性一般优于绝缘冷却液。此外</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通过冷板流道结构的优化可以增大对流换热面积或提高对流换热强度</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从而有效强化换热。目前</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数据中心的冷板冷却技术主要用于芯片液冷。技术成熟、性价比高、安全可靠的冷板式液冷，能够充分满足高功耗、高密度散热需求，是当下的首选方案；</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buNone/>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浸没式液冷和喷淋式液冷都是通过直接接触来散热的。浸没式液冷是将服务器完全浸入在冷却液里，而喷淋式液冷是将冷却介质以喷淋的方式释放到服务器的热源上来实现散热。</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buNone/>
            </a:pPr>
            <a:r>
              <a:rPr lang="zh-CN" altLang="zh-CN" sz="1800" dirty="0">
                <a:effectLst/>
                <a:ea typeface="等线" panose="02010600030101010101" pitchFamily="2" charset="-122"/>
                <a:cs typeface="Times New Roman" panose="02020603050405020304" pitchFamily="18" charset="0"/>
              </a:rPr>
              <a:t>喷淋式和浸没式液冷技术相较于冷板式液冷，在极高功率密度的情况下可以实现更高的散热效率，但是目前在实施和维护上相对复杂，涉及更多的安全和环境考虑，同时也需要投入更多的成本，目前并不普及，但未来前景广阔</a:t>
            </a:r>
            <a:endParaRPr lang="zh-CN" altLang="en-US" dirty="0"/>
          </a:p>
        </p:txBody>
      </p:sp>
      <p:sp>
        <p:nvSpPr>
          <p:cNvPr id="4" name="灯片编号占位符 3"/>
          <p:cNvSpPr>
            <a:spLocks noGrp="1"/>
          </p:cNvSpPr>
          <p:nvPr>
            <p:ph type="sldNum" sz="quarter" idx="5"/>
          </p:nvPr>
        </p:nvSpPr>
        <p:spPr/>
        <p:txBody>
          <a:bodyPr/>
          <a:lstStyle/>
          <a:p>
            <a:fld id="{7E508BDA-04D7-4872-982C-2D1A40C9BBE1}" type="slidenum">
              <a:rPr lang="de-DE" smtClean="0"/>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buNone/>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在液冷系统中，液冷分配单元（也就是</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CDU</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）是一个非常重要的部件；液冷分为一次侧循环（即室外侧）和二次侧循环（即室内侧）。一次侧是指机房外冷却塔或冷水机与机房内的</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CDU</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之间的水和热量循环，二次侧是指机房内</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CDU</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与机柜和</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设备之间的水和热量循环。两个部分通过</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CDU</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进行换热。</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7E508BDA-04D7-4872-982C-2D1A40C9BBE1}" type="slidenum">
              <a:rPr lang="de-DE" smtClean="0"/>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ea typeface="等线" panose="02010600030101010101" pitchFamily="2" charset="-122"/>
                <a:cs typeface="Times New Roman" panose="02020603050405020304" pitchFamily="18" charset="0"/>
              </a:rPr>
              <a:t>这是一个非常典型的机柜式</a:t>
            </a:r>
            <a:r>
              <a:rPr lang="en-US" altLang="zh-CN" sz="1800" dirty="0">
                <a:effectLst/>
                <a:ea typeface="等线" panose="02010600030101010101" pitchFamily="2" charset="-122"/>
                <a:cs typeface="Times New Roman" panose="02020603050405020304" pitchFamily="18" charset="0"/>
              </a:rPr>
              <a:t>CDU</a:t>
            </a:r>
            <a:r>
              <a:rPr lang="zh-CN" altLang="zh-CN" sz="1800" dirty="0">
                <a:effectLst/>
                <a:ea typeface="等线" panose="02010600030101010101" pitchFamily="2" charset="-122"/>
                <a:cs typeface="Times New Roman" panose="02020603050405020304" pitchFamily="18" charset="0"/>
              </a:rPr>
              <a:t>的机构，</a:t>
            </a:r>
            <a:r>
              <a:rPr lang="en-US" altLang="zh-CN" sz="1800" dirty="0">
                <a:effectLst/>
                <a:ea typeface="等线" panose="02010600030101010101" pitchFamily="2" charset="-122"/>
                <a:cs typeface="Times New Roman" panose="02020603050405020304" pitchFamily="18" charset="0"/>
              </a:rPr>
              <a:t>CDU</a:t>
            </a:r>
            <a:r>
              <a:rPr lang="zh-CN" altLang="zh-CN" sz="1800" dirty="0">
                <a:effectLst/>
                <a:ea typeface="等线" panose="02010600030101010101" pitchFamily="2" charset="-122"/>
                <a:cs typeface="Times New Roman" panose="02020603050405020304" pitchFamily="18" charset="0"/>
              </a:rPr>
              <a:t>通常包括接口、水泵、热交换器、储液罐、阀门控制装置等等。一般水泵安装在机柜的底部。一般来说，水泵有热备和冷备两种运行方式，热备是指</a:t>
            </a:r>
            <a:r>
              <a:rPr lang="en-US" altLang="zh-CN" sz="1800" dirty="0">
                <a:effectLst/>
                <a:ea typeface="等线" panose="02010600030101010101" pitchFamily="2" charset="-122"/>
                <a:cs typeface="Times New Roman" panose="02020603050405020304" pitchFamily="18" charset="0"/>
              </a:rPr>
              <a:t>2</a:t>
            </a:r>
            <a:r>
              <a:rPr lang="zh-CN" altLang="zh-CN" sz="1800" dirty="0">
                <a:effectLst/>
                <a:ea typeface="等线" panose="02010600030101010101" pitchFamily="2" charset="-122"/>
                <a:cs typeface="Times New Roman" panose="02020603050405020304" pitchFamily="18" charset="0"/>
              </a:rPr>
              <a:t>个水泵同时低频运行，冷备是指一个水泵运行，一个水泵备用，这个取决于</a:t>
            </a:r>
            <a:r>
              <a:rPr lang="en-US" altLang="zh-CN" sz="1800" dirty="0">
                <a:effectLst/>
                <a:ea typeface="等线" panose="02010600030101010101" pitchFamily="2" charset="-122"/>
                <a:cs typeface="Times New Roman" panose="02020603050405020304" pitchFamily="18" charset="0"/>
              </a:rPr>
              <a:t>CDU</a:t>
            </a:r>
            <a:r>
              <a:rPr lang="zh-CN" altLang="zh-CN" sz="1800" dirty="0">
                <a:effectLst/>
                <a:ea typeface="等线" panose="02010600030101010101" pitchFamily="2" charset="-122"/>
                <a:cs typeface="Times New Roman" panose="02020603050405020304" pitchFamily="18" charset="0"/>
              </a:rPr>
              <a:t>的控制方案</a:t>
            </a:r>
            <a:endParaRPr lang="zh-CN" altLang="en-US" dirty="0"/>
          </a:p>
        </p:txBody>
      </p:sp>
      <p:sp>
        <p:nvSpPr>
          <p:cNvPr id="4" name="灯片编号占位符 3"/>
          <p:cNvSpPr>
            <a:spLocks noGrp="1"/>
          </p:cNvSpPr>
          <p:nvPr>
            <p:ph type="sldNum" sz="quarter" idx="5"/>
          </p:nvPr>
        </p:nvSpPr>
        <p:spPr/>
        <p:txBody>
          <a:bodyPr/>
          <a:lstStyle/>
          <a:p>
            <a:fld id="{7E508BDA-04D7-4872-982C-2D1A40C9BBE1}" type="slidenum">
              <a:rPr lang="de-DE" smtClean="0"/>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Title ">
    <p:spTree>
      <p:nvGrpSpPr>
        <p:cNvPr id="1" name=""/>
        <p:cNvGrpSpPr/>
        <p:nvPr/>
      </p:nvGrpSpPr>
      <p:grpSpPr>
        <a:xfrm>
          <a:off x="0" y="0"/>
          <a:ext cx="0" cy="0"/>
          <a:chOff x="0" y="0"/>
          <a:chExt cx="0" cy="0"/>
        </a:xfrm>
      </p:grpSpPr>
      <p:pic>
        <p:nvPicPr>
          <p:cNvPr id="5" name="Bild 2" descr="PPT_Logo.pdf"/>
          <p:cNvPicPr>
            <a:picLocks noChangeAspect="1"/>
          </p:cNvPicPr>
          <p:nvPr userDrawn="1"/>
        </p:nvPicPr>
        <p:blipFill>
          <a:blip r:embed="rId2" cstate="print"/>
          <a:srcRect/>
          <a:stretch>
            <a:fillRect/>
          </a:stretch>
        </p:blipFill>
        <p:spPr bwMode="auto">
          <a:xfrm>
            <a:off x="8523288" y="239713"/>
            <a:ext cx="1812925" cy="823912"/>
          </a:xfrm>
          <a:prstGeom prst="rect">
            <a:avLst/>
          </a:prstGeom>
          <a:noFill/>
          <a:ln w="9525">
            <a:noFill/>
            <a:miter lim="800000"/>
            <a:headEnd/>
            <a:tailEnd/>
          </a:ln>
        </p:spPr>
      </p:pic>
      <p:sp>
        <p:nvSpPr>
          <p:cNvPr id="9" name="Bildplatzhalter 8"/>
          <p:cNvSpPr>
            <a:spLocks noGrp="1"/>
          </p:cNvSpPr>
          <p:nvPr>
            <p:ph type="pic" sz="quarter" idx="10"/>
          </p:nvPr>
        </p:nvSpPr>
        <p:spPr bwMode="gray">
          <a:xfrm>
            <a:off x="1" y="1288464"/>
            <a:ext cx="10693399" cy="4728161"/>
          </a:xfrm>
          <a:solidFill>
            <a:schemeClr val="accent3"/>
          </a:solid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2" name="Titel 1"/>
          <p:cNvSpPr>
            <a:spLocks noGrp="1"/>
          </p:cNvSpPr>
          <p:nvPr>
            <p:ph type="ctrTitle"/>
          </p:nvPr>
        </p:nvSpPr>
        <p:spPr bwMode="gray">
          <a:xfrm>
            <a:off x="0" y="3982378"/>
            <a:ext cx="10693400" cy="640936"/>
          </a:xfrm>
          <a:solidFill>
            <a:schemeClr val="bg1"/>
          </a:solidFill>
        </p:spPr>
        <p:txBody>
          <a:bodyPr lIns="698108" rIns="287456" anchor="ctr"/>
          <a:lstStyle>
            <a:lvl1pPr algn="l">
              <a:lnSpc>
                <a:spcPct val="100000"/>
              </a:lnSpc>
              <a:spcBef>
                <a:spcPts val="0"/>
              </a:spcBef>
              <a:spcAft>
                <a:spcPts val="0"/>
              </a:spcAft>
              <a:defRPr sz="3000">
                <a:solidFill>
                  <a:schemeClr val="accent2"/>
                </a:solidFill>
              </a:defRPr>
            </a:lvl1pPr>
          </a:lstStyle>
          <a:p>
            <a:r>
              <a:rPr lang="zh-CN" altLang="en-US" noProof="0"/>
              <a:t>单击此处编辑母版标题样式</a:t>
            </a:r>
            <a:endParaRPr lang="en-GB" noProof="0"/>
          </a:p>
        </p:txBody>
      </p:sp>
      <p:sp>
        <p:nvSpPr>
          <p:cNvPr id="3" name="Untertitel 2"/>
          <p:cNvSpPr>
            <a:spLocks noGrp="1"/>
          </p:cNvSpPr>
          <p:nvPr>
            <p:ph type="subTitle" idx="1" hasCustomPrompt="1"/>
          </p:nvPr>
        </p:nvSpPr>
        <p:spPr bwMode="gray">
          <a:xfrm>
            <a:off x="0" y="4709212"/>
            <a:ext cx="10693400" cy="586775"/>
          </a:xfrm>
          <a:solidFill>
            <a:schemeClr val="accent4"/>
          </a:solidFill>
        </p:spPr>
        <p:txBody>
          <a:bodyPr lIns="718641" tIns="90000" rIns="287456" bIns="72000">
            <a:spAutoFit/>
          </a:bodyPr>
          <a:lstStyle>
            <a:lvl1pPr marL="0" indent="0" algn="l">
              <a:lnSpc>
                <a:spcPct val="110000"/>
              </a:lnSpc>
              <a:spcBef>
                <a:spcPts val="0"/>
              </a:spcBef>
              <a:spcAft>
                <a:spcPts val="0"/>
              </a:spcAft>
              <a:buNone/>
              <a:defRPr sz="1500" b="1">
                <a:solidFill>
                  <a:schemeClr val="tx1"/>
                </a:solidFill>
              </a:defRPr>
            </a:lvl1pPr>
            <a:lvl2pPr marL="0" indent="0" algn="l">
              <a:lnSpc>
                <a:spcPct val="110000"/>
              </a:lnSpc>
              <a:spcAft>
                <a:spcPts val="0"/>
              </a:spcAft>
              <a:buNone/>
              <a:defRPr sz="1000">
                <a:solidFill>
                  <a:schemeClr val="tx1"/>
                </a:solidFill>
              </a:defRPr>
            </a:lvl2pPr>
            <a:lvl3pPr marL="1043305" indent="0" algn="ctr">
              <a:buNone/>
              <a:defRPr>
                <a:solidFill>
                  <a:schemeClr val="tx1">
                    <a:tint val="75000"/>
                  </a:schemeClr>
                </a:solidFill>
              </a:defRPr>
            </a:lvl3pPr>
            <a:lvl4pPr marL="1564640" indent="0" algn="ctr">
              <a:buNone/>
              <a:defRPr>
                <a:solidFill>
                  <a:schemeClr val="tx1">
                    <a:tint val="75000"/>
                  </a:schemeClr>
                </a:solidFill>
              </a:defRPr>
            </a:lvl4pPr>
            <a:lvl5pPr marL="2085975" indent="0" algn="ctr">
              <a:buNone/>
              <a:defRPr>
                <a:solidFill>
                  <a:schemeClr val="tx1">
                    <a:tint val="75000"/>
                  </a:schemeClr>
                </a:solidFill>
              </a:defRPr>
            </a:lvl5pPr>
            <a:lvl6pPr marL="2607945" indent="0" algn="ctr">
              <a:buNone/>
              <a:defRPr>
                <a:solidFill>
                  <a:schemeClr val="tx1">
                    <a:tint val="75000"/>
                  </a:schemeClr>
                </a:solidFill>
              </a:defRPr>
            </a:lvl6pPr>
            <a:lvl7pPr marL="3129280" indent="0" algn="ctr">
              <a:buNone/>
              <a:defRPr>
                <a:solidFill>
                  <a:schemeClr val="tx1">
                    <a:tint val="75000"/>
                  </a:schemeClr>
                </a:solidFill>
              </a:defRPr>
            </a:lvl7pPr>
            <a:lvl8pPr marL="3650615" indent="0" algn="ctr">
              <a:buNone/>
              <a:defRPr>
                <a:solidFill>
                  <a:schemeClr val="tx1">
                    <a:tint val="75000"/>
                  </a:schemeClr>
                </a:solidFill>
              </a:defRPr>
            </a:lvl8pPr>
            <a:lvl9pPr marL="4171950" indent="0" algn="ctr">
              <a:buNone/>
              <a:defRPr>
                <a:solidFill>
                  <a:schemeClr val="tx1">
                    <a:tint val="75000"/>
                  </a:schemeClr>
                </a:solidFill>
              </a:defRPr>
            </a:lvl9pPr>
          </a:lstStyle>
          <a:p>
            <a:r>
              <a:rPr lang="zh-CN" altLang="en-US" noProof="0"/>
              <a:t>单击以编辑母版副标题样式</a:t>
            </a:r>
            <a:endParaRPr lang="en-GB"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Picture (full screen)">
    <p:spTree>
      <p:nvGrpSpPr>
        <p:cNvPr id="1" name=""/>
        <p:cNvGrpSpPr/>
        <p:nvPr/>
      </p:nvGrpSpPr>
      <p:grpSpPr>
        <a:xfrm>
          <a:off x="0" y="0"/>
          <a:ext cx="0" cy="0"/>
          <a:chOff x="0" y="0"/>
          <a:chExt cx="0" cy="0"/>
        </a:xfrm>
      </p:grpSpPr>
      <p:sp>
        <p:nvSpPr>
          <p:cNvPr id="6" name="Bildplatzhalter 8"/>
          <p:cNvSpPr>
            <a:spLocks noGrp="1"/>
          </p:cNvSpPr>
          <p:nvPr>
            <p:ph type="pic" sz="quarter" idx="12"/>
          </p:nvPr>
        </p:nvSpPr>
        <p:spPr bwMode="gray">
          <a:xfrm>
            <a:off x="269876" y="270000"/>
            <a:ext cx="10153649" cy="54756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Picture ">
    <p:spTree>
      <p:nvGrpSpPr>
        <p:cNvPr id="1" name=""/>
        <p:cNvGrpSpPr/>
        <p:nvPr/>
      </p:nvGrpSpPr>
      <p:grpSpPr>
        <a:xfrm>
          <a:off x="0" y="0"/>
          <a:ext cx="0" cy="0"/>
          <a:chOff x="0" y="0"/>
          <a:chExt cx="0" cy="0"/>
        </a:xfrm>
      </p:grpSpPr>
      <p:sp>
        <p:nvSpPr>
          <p:cNvPr id="2" name="Titel 1"/>
          <p:cNvSpPr>
            <a:spLocks noGrp="1"/>
          </p:cNvSpPr>
          <p:nvPr>
            <p:ph type="title"/>
          </p:nvPr>
        </p:nvSpPr>
        <p:spPr bwMode="gray">
          <a:xfrm>
            <a:off x="270000" y="750521"/>
            <a:ext cx="10153525" cy="566998"/>
          </a:xfrm>
        </p:spPr>
        <p:txBody>
          <a:bodyPr/>
          <a:lstStyle/>
          <a:p>
            <a:r>
              <a:rPr lang="zh-CN" altLang="en-US" noProof="0"/>
              <a:t>单击此处编辑母版标题样式</a:t>
            </a:r>
            <a:endParaRPr lang="en-GB" noProof="0"/>
          </a:p>
        </p:txBody>
      </p:sp>
      <p:sp>
        <p:nvSpPr>
          <p:cNvPr id="6" name="Bildplatzhalter 8"/>
          <p:cNvSpPr>
            <a:spLocks noGrp="1"/>
          </p:cNvSpPr>
          <p:nvPr>
            <p:ph type="pic" sz="quarter" idx="12"/>
          </p:nvPr>
        </p:nvSpPr>
        <p:spPr bwMode="gray">
          <a:xfrm>
            <a:off x="269876" y="1387475"/>
            <a:ext cx="10153649" cy="4105275"/>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4" name="Datumsplatzhalter 3"/>
          <p:cNvSpPr>
            <a:spLocks noGrp="1"/>
          </p:cNvSpPr>
          <p:nvPr>
            <p:ph type="dt" sz="half" idx="13"/>
          </p:nvPr>
        </p:nvSpPr>
        <p:spPr/>
        <p:txBody>
          <a:bodyPr/>
          <a:lstStyle>
            <a:lvl1pPr>
              <a:defRPr/>
            </a:lvl1pPr>
          </a:lstStyle>
          <a:p>
            <a:pPr>
              <a:defRPr/>
            </a:pPr>
            <a:fld id="{6CB65092-BCC5-47F0-AE16-E0FCDDE981B3}" type="datetime1">
              <a:rPr lang="zh-CN" altLang="en-US" smtClean="0"/>
            </a:fld>
            <a:endParaRPr lang="en-GB"/>
          </a:p>
        </p:txBody>
      </p:sp>
      <p:sp>
        <p:nvSpPr>
          <p:cNvPr id="5" name="Fußzeilenplatzhalter 4"/>
          <p:cNvSpPr>
            <a:spLocks noGrp="1"/>
          </p:cNvSpPr>
          <p:nvPr>
            <p:ph type="ftr" sz="quarter" idx="14"/>
          </p:nvPr>
        </p:nvSpPr>
        <p:spPr/>
        <p:txBody>
          <a:bodyPr/>
          <a:lstStyle>
            <a:lvl1pPr>
              <a:defRPr/>
            </a:lvl1pPr>
          </a:lstStyle>
          <a:p>
            <a:pPr>
              <a:defRPr/>
            </a:pP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6 Pictures ">
    <p:spTree>
      <p:nvGrpSpPr>
        <p:cNvPr id="1" name=""/>
        <p:cNvGrpSpPr/>
        <p:nvPr/>
      </p:nvGrpSpPr>
      <p:grpSpPr>
        <a:xfrm>
          <a:off x="0" y="0"/>
          <a:ext cx="0" cy="0"/>
          <a:chOff x="0" y="0"/>
          <a:chExt cx="0" cy="0"/>
        </a:xfrm>
      </p:grpSpPr>
      <p:sp>
        <p:nvSpPr>
          <p:cNvPr id="2" name="Titel 1"/>
          <p:cNvSpPr>
            <a:spLocks noGrp="1"/>
          </p:cNvSpPr>
          <p:nvPr>
            <p:ph type="title"/>
          </p:nvPr>
        </p:nvSpPr>
        <p:spPr bwMode="gray">
          <a:xfrm>
            <a:off x="269876" y="750521"/>
            <a:ext cx="10153649" cy="566998"/>
          </a:xfrm>
        </p:spPr>
        <p:txBody>
          <a:bodyPr/>
          <a:lstStyle/>
          <a:p>
            <a:r>
              <a:rPr lang="zh-CN" altLang="en-US" noProof="0"/>
              <a:t>单击此处编辑母版标题样式</a:t>
            </a:r>
            <a:endParaRPr lang="en-GB" noProof="0"/>
          </a:p>
        </p:txBody>
      </p:sp>
      <p:sp>
        <p:nvSpPr>
          <p:cNvPr id="6" name="Bildplatzhalter 8"/>
          <p:cNvSpPr>
            <a:spLocks noGrp="1"/>
          </p:cNvSpPr>
          <p:nvPr>
            <p:ph type="pic" sz="quarter" idx="12"/>
          </p:nvPr>
        </p:nvSpPr>
        <p:spPr bwMode="gray">
          <a:xfrm>
            <a:off x="269875" y="1387474"/>
            <a:ext cx="3313270" cy="199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9" name="Bildplatzhalter 8"/>
          <p:cNvSpPr>
            <a:spLocks noGrp="1"/>
          </p:cNvSpPr>
          <p:nvPr>
            <p:ph type="pic" sz="quarter" idx="13"/>
          </p:nvPr>
        </p:nvSpPr>
        <p:spPr bwMode="gray">
          <a:xfrm>
            <a:off x="269875" y="3494750"/>
            <a:ext cx="3313270" cy="199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0" name="Bildplatzhalter 8"/>
          <p:cNvSpPr>
            <a:spLocks noGrp="1"/>
          </p:cNvSpPr>
          <p:nvPr>
            <p:ph type="pic" sz="quarter" idx="14"/>
          </p:nvPr>
        </p:nvSpPr>
        <p:spPr bwMode="gray">
          <a:xfrm>
            <a:off x="3690065" y="1387474"/>
            <a:ext cx="3313270" cy="199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1" name="Bildplatzhalter 8"/>
          <p:cNvSpPr>
            <a:spLocks noGrp="1"/>
          </p:cNvSpPr>
          <p:nvPr>
            <p:ph type="pic" sz="quarter" idx="15"/>
          </p:nvPr>
        </p:nvSpPr>
        <p:spPr bwMode="gray">
          <a:xfrm>
            <a:off x="3690065" y="3494750"/>
            <a:ext cx="3313270" cy="199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2" name="Bildplatzhalter 8"/>
          <p:cNvSpPr>
            <a:spLocks noGrp="1"/>
          </p:cNvSpPr>
          <p:nvPr>
            <p:ph type="pic" sz="quarter" idx="16"/>
          </p:nvPr>
        </p:nvSpPr>
        <p:spPr bwMode="gray">
          <a:xfrm>
            <a:off x="7110254" y="1387474"/>
            <a:ext cx="3313270" cy="199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3" name="Bildplatzhalter 8"/>
          <p:cNvSpPr>
            <a:spLocks noGrp="1"/>
          </p:cNvSpPr>
          <p:nvPr>
            <p:ph type="pic" sz="quarter" idx="17"/>
          </p:nvPr>
        </p:nvSpPr>
        <p:spPr bwMode="gray">
          <a:xfrm>
            <a:off x="7110254" y="3494750"/>
            <a:ext cx="3313270" cy="199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4" name="Datumsplatzhalter 3"/>
          <p:cNvSpPr>
            <a:spLocks noGrp="1"/>
          </p:cNvSpPr>
          <p:nvPr>
            <p:ph type="dt" sz="half" idx="18"/>
          </p:nvPr>
        </p:nvSpPr>
        <p:spPr/>
        <p:txBody>
          <a:bodyPr/>
          <a:lstStyle>
            <a:lvl1pPr>
              <a:defRPr/>
            </a:lvl1pPr>
          </a:lstStyle>
          <a:p>
            <a:pPr>
              <a:defRPr/>
            </a:pPr>
            <a:fld id="{DA4A5A3E-5233-4E6B-B548-B0FDDAA8D352}" type="datetime1">
              <a:rPr lang="zh-CN" altLang="en-US" smtClean="0"/>
            </a:fld>
            <a:endParaRPr lang="en-GB"/>
          </a:p>
        </p:txBody>
      </p:sp>
      <p:sp>
        <p:nvSpPr>
          <p:cNvPr id="15" name="Fußzeilenplatzhalter 4"/>
          <p:cNvSpPr>
            <a:spLocks noGrp="1"/>
          </p:cNvSpPr>
          <p:nvPr>
            <p:ph type="ftr" sz="quarter" idx="19"/>
          </p:nvPr>
        </p:nvSpPr>
        <p:spPr/>
        <p:txBody>
          <a:bodyPr/>
          <a:lstStyle>
            <a:lvl1pPr>
              <a:defRPr/>
            </a:lvl1pPr>
          </a:lstStyle>
          <a:p>
            <a:pPr>
              <a:defRPr/>
            </a:pP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ictures and Text ">
    <p:spTree>
      <p:nvGrpSpPr>
        <p:cNvPr id="1" name=""/>
        <p:cNvGrpSpPr/>
        <p:nvPr/>
      </p:nvGrpSpPr>
      <p:grpSpPr>
        <a:xfrm>
          <a:off x="0" y="0"/>
          <a:ext cx="0" cy="0"/>
          <a:chOff x="0" y="0"/>
          <a:chExt cx="0" cy="0"/>
        </a:xfrm>
      </p:grpSpPr>
      <p:sp>
        <p:nvSpPr>
          <p:cNvPr id="7" name="Textplatzhalter 6"/>
          <p:cNvSpPr>
            <a:spLocks noGrp="1"/>
          </p:cNvSpPr>
          <p:nvPr>
            <p:ph type="body" sz="quarter" idx="18" hasCustomPrompt="1"/>
          </p:nvPr>
        </p:nvSpPr>
        <p:spPr bwMode="gray">
          <a:xfrm>
            <a:off x="269875" y="3638590"/>
            <a:ext cx="10153650" cy="1854160"/>
          </a:xfrm>
        </p:spPr>
        <p:txBody>
          <a:bodyPr/>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en-GB" noProof="0"/>
          </a:p>
        </p:txBody>
      </p:sp>
      <p:sp>
        <p:nvSpPr>
          <p:cNvPr id="2" name="Titel 1"/>
          <p:cNvSpPr>
            <a:spLocks noGrp="1"/>
          </p:cNvSpPr>
          <p:nvPr>
            <p:ph type="title"/>
          </p:nvPr>
        </p:nvSpPr>
        <p:spPr bwMode="gray">
          <a:xfrm>
            <a:off x="270000" y="750521"/>
            <a:ext cx="10153525" cy="566998"/>
          </a:xfrm>
        </p:spPr>
        <p:txBody>
          <a:bodyPr/>
          <a:lstStyle/>
          <a:p>
            <a:r>
              <a:rPr lang="zh-CN" altLang="en-US" noProof="0"/>
              <a:t>单击此处编辑母版标题样式</a:t>
            </a:r>
            <a:endParaRPr lang="en-GB" noProof="0"/>
          </a:p>
        </p:txBody>
      </p:sp>
      <p:sp>
        <p:nvSpPr>
          <p:cNvPr id="6" name="Bildplatzhalter 8"/>
          <p:cNvSpPr>
            <a:spLocks noGrp="1"/>
          </p:cNvSpPr>
          <p:nvPr>
            <p:ph type="pic" sz="quarter" idx="12"/>
          </p:nvPr>
        </p:nvSpPr>
        <p:spPr bwMode="gray">
          <a:xfrm>
            <a:off x="269876" y="1387490"/>
            <a:ext cx="3312629" cy="199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0" name="Bildplatzhalter 8"/>
          <p:cNvSpPr>
            <a:spLocks noGrp="1"/>
          </p:cNvSpPr>
          <p:nvPr>
            <p:ph type="pic" sz="quarter" idx="14"/>
          </p:nvPr>
        </p:nvSpPr>
        <p:spPr bwMode="gray">
          <a:xfrm>
            <a:off x="3689744" y="1387475"/>
            <a:ext cx="3313270" cy="199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2" name="Bildplatzhalter 8"/>
          <p:cNvSpPr>
            <a:spLocks noGrp="1"/>
          </p:cNvSpPr>
          <p:nvPr>
            <p:ph type="pic" sz="quarter" idx="16"/>
          </p:nvPr>
        </p:nvSpPr>
        <p:spPr bwMode="gray">
          <a:xfrm>
            <a:off x="7110254" y="1387475"/>
            <a:ext cx="3313270" cy="199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8" name="Datumsplatzhalter 3"/>
          <p:cNvSpPr>
            <a:spLocks noGrp="1"/>
          </p:cNvSpPr>
          <p:nvPr>
            <p:ph type="dt" sz="half" idx="19"/>
          </p:nvPr>
        </p:nvSpPr>
        <p:spPr/>
        <p:txBody>
          <a:bodyPr/>
          <a:lstStyle>
            <a:lvl1pPr>
              <a:defRPr/>
            </a:lvl1pPr>
          </a:lstStyle>
          <a:p>
            <a:pPr>
              <a:defRPr/>
            </a:pPr>
            <a:fld id="{7B76BDDE-EA45-4110-B766-E6ADDE7ABE68}" type="datetime1">
              <a:rPr lang="zh-CN" altLang="en-US" smtClean="0"/>
            </a:fld>
            <a:endParaRPr lang="en-GB"/>
          </a:p>
        </p:txBody>
      </p:sp>
      <p:sp>
        <p:nvSpPr>
          <p:cNvPr id="9" name="Fußzeilenplatzhalter 4"/>
          <p:cNvSpPr>
            <a:spLocks noGrp="1"/>
          </p:cNvSpPr>
          <p:nvPr>
            <p:ph type="ftr" sz="quarter" idx="20"/>
          </p:nvPr>
        </p:nvSpPr>
        <p:spPr/>
        <p:txBody>
          <a:bodyPr/>
          <a:lstStyle>
            <a:lvl1pPr>
              <a:defRPr/>
            </a:lvl1pPr>
          </a:lstStyle>
          <a:p>
            <a:pPr>
              <a:defRPr/>
            </a:pPr>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4 Pictures and Text ">
    <p:spTree>
      <p:nvGrpSpPr>
        <p:cNvPr id="1" name=""/>
        <p:cNvGrpSpPr/>
        <p:nvPr/>
      </p:nvGrpSpPr>
      <p:grpSpPr>
        <a:xfrm>
          <a:off x="0" y="0"/>
          <a:ext cx="0" cy="0"/>
          <a:chOff x="0" y="0"/>
          <a:chExt cx="0" cy="0"/>
        </a:xfrm>
      </p:grpSpPr>
      <p:sp>
        <p:nvSpPr>
          <p:cNvPr id="7" name="Textplatzhalter 6"/>
          <p:cNvSpPr>
            <a:spLocks noGrp="1"/>
          </p:cNvSpPr>
          <p:nvPr>
            <p:ph type="body" sz="quarter" idx="18" hasCustomPrompt="1"/>
          </p:nvPr>
        </p:nvSpPr>
        <p:spPr bwMode="gray">
          <a:xfrm>
            <a:off x="269875" y="3209655"/>
            <a:ext cx="10153650" cy="2290321"/>
          </a:xfrm>
        </p:spPr>
        <p:txBody>
          <a:bodyPr/>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en-GB" noProof="0"/>
          </a:p>
        </p:txBody>
      </p:sp>
      <p:sp>
        <p:nvSpPr>
          <p:cNvPr id="2" name="Titel 1"/>
          <p:cNvSpPr>
            <a:spLocks noGrp="1"/>
          </p:cNvSpPr>
          <p:nvPr>
            <p:ph type="title"/>
          </p:nvPr>
        </p:nvSpPr>
        <p:spPr bwMode="gray">
          <a:xfrm>
            <a:off x="270000" y="750521"/>
            <a:ext cx="10153525" cy="566998"/>
          </a:xfrm>
        </p:spPr>
        <p:txBody>
          <a:bodyPr/>
          <a:lstStyle/>
          <a:p>
            <a:r>
              <a:rPr lang="zh-CN" altLang="en-US" noProof="0"/>
              <a:t>单击此处编辑母版标题样式</a:t>
            </a:r>
            <a:endParaRPr lang="en-GB" noProof="0"/>
          </a:p>
        </p:txBody>
      </p:sp>
      <p:sp>
        <p:nvSpPr>
          <p:cNvPr id="11" name="Bildplatzhalter 8"/>
          <p:cNvSpPr>
            <a:spLocks noGrp="1"/>
          </p:cNvSpPr>
          <p:nvPr>
            <p:ph type="pic" sz="quarter" idx="12"/>
          </p:nvPr>
        </p:nvSpPr>
        <p:spPr bwMode="gray">
          <a:xfrm>
            <a:off x="274139" y="1387475"/>
            <a:ext cx="2448000" cy="1584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3" name="Bildplatzhalter 8"/>
          <p:cNvSpPr>
            <a:spLocks noGrp="1"/>
          </p:cNvSpPr>
          <p:nvPr>
            <p:ph type="pic" sz="quarter" idx="19"/>
          </p:nvPr>
        </p:nvSpPr>
        <p:spPr bwMode="gray">
          <a:xfrm>
            <a:off x="2833216" y="1387475"/>
            <a:ext cx="2448000" cy="1584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4" name="Bildplatzhalter 8"/>
          <p:cNvSpPr>
            <a:spLocks noGrp="1"/>
          </p:cNvSpPr>
          <p:nvPr>
            <p:ph type="pic" sz="quarter" idx="20"/>
          </p:nvPr>
        </p:nvSpPr>
        <p:spPr bwMode="gray">
          <a:xfrm>
            <a:off x="5404370" y="1387475"/>
            <a:ext cx="2448000" cy="1584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5" name="Bildplatzhalter 8"/>
          <p:cNvSpPr>
            <a:spLocks noGrp="1"/>
          </p:cNvSpPr>
          <p:nvPr>
            <p:ph type="pic" sz="quarter" idx="21"/>
          </p:nvPr>
        </p:nvSpPr>
        <p:spPr bwMode="gray">
          <a:xfrm>
            <a:off x="7975525" y="1387475"/>
            <a:ext cx="2448000" cy="1584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8" name="Datumsplatzhalter 3"/>
          <p:cNvSpPr>
            <a:spLocks noGrp="1"/>
          </p:cNvSpPr>
          <p:nvPr>
            <p:ph type="dt" sz="half" idx="22"/>
          </p:nvPr>
        </p:nvSpPr>
        <p:spPr/>
        <p:txBody>
          <a:bodyPr/>
          <a:lstStyle>
            <a:lvl1pPr>
              <a:defRPr/>
            </a:lvl1pPr>
          </a:lstStyle>
          <a:p>
            <a:pPr>
              <a:defRPr/>
            </a:pPr>
            <a:fld id="{FE16259B-EB29-411D-973D-FD6C335B6334}" type="datetime1">
              <a:rPr lang="zh-CN" altLang="en-US" smtClean="0"/>
            </a:fld>
            <a:endParaRPr lang="en-GB"/>
          </a:p>
        </p:txBody>
      </p:sp>
      <p:sp>
        <p:nvSpPr>
          <p:cNvPr id="9" name="Fußzeilenplatzhalter 4"/>
          <p:cNvSpPr>
            <a:spLocks noGrp="1"/>
          </p:cNvSpPr>
          <p:nvPr>
            <p:ph type="ftr" sz="quarter" idx="23"/>
          </p:nvPr>
        </p:nvSpPr>
        <p:spPr/>
        <p:txBody>
          <a:bodyPr/>
          <a:lstStyle>
            <a:lvl1pPr>
              <a:defRPr/>
            </a:lvl1pPr>
          </a:lstStyle>
          <a:p>
            <a:pPr>
              <a:defRPr/>
            </a:pPr>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5 Pictures and Text ">
    <p:spTree>
      <p:nvGrpSpPr>
        <p:cNvPr id="1" name=""/>
        <p:cNvGrpSpPr/>
        <p:nvPr/>
      </p:nvGrpSpPr>
      <p:grpSpPr>
        <a:xfrm>
          <a:off x="0" y="0"/>
          <a:ext cx="0" cy="0"/>
          <a:chOff x="0" y="0"/>
          <a:chExt cx="0" cy="0"/>
        </a:xfrm>
      </p:grpSpPr>
      <p:sp>
        <p:nvSpPr>
          <p:cNvPr id="7" name="Textplatzhalter 6"/>
          <p:cNvSpPr>
            <a:spLocks noGrp="1"/>
          </p:cNvSpPr>
          <p:nvPr>
            <p:ph type="body" sz="quarter" idx="18" hasCustomPrompt="1"/>
          </p:nvPr>
        </p:nvSpPr>
        <p:spPr bwMode="gray">
          <a:xfrm>
            <a:off x="269875" y="2808568"/>
            <a:ext cx="10153650" cy="2691407"/>
          </a:xfrm>
        </p:spPr>
        <p:txBody>
          <a:bodyPr/>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en-GB" noProof="0"/>
          </a:p>
        </p:txBody>
      </p:sp>
      <p:sp>
        <p:nvSpPr>
          <p:cNvPr id="2" name="Titel 1"/>
          <p:cNvSpPr>
            <a:spLocks noGrp="1"/>
          </p:cNvSpPr>
          <p:nvPr>
            <p:ph type="title"/>
          </p:nvPr>
        </p:nvSpPr>
        <p:spPr bwMode="gray">
          <a:xfrm>
            <a:off x="270000" y="750521"/>
            <a:ext cx="10153525" cy="566998"/>
          </a:xfrm>
        </p:spPr>
        <p:txBody>
          <a:bodyPr/>
          <a:lstStyle/>
          <a:p>
            <a:r>
              <a:rPr lang="zh-CN" altLang="en-US" noProof="0"/>
              <a:t>单击此处编辑母版标题样式</a:t>
            </a:r>
            <a:endParaRPr lang="en-GB" noProof="0"/>
          </a:p>
        </p:txBody>
      </p:sp>
      <p:sp>
        <p:nvSpPr>
          <p:cNvPr id="6" name="Bildplatzhalter 8"/>
          <p:cNvSpPr>
            <a:spLocks noGrp="1"/>
          </p:cNvSpPr>
          <p:nvPr>
            <p:ph type="pic" sz="quarter" idx="12"/>
          </p:nvPr>
        </p:nvSpPr>
        <p:spPr bwMode="gray">
          <a:xfrm>
            <a:off x="269875" y="1387475"/>
            <a:ext cx="1979735" cy="118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1" name="Bildplatzhalter 8"/>
          <p:cNvSpPr>
            <a:spLocks noGrp="1"/>
          </p:cNvSpPr>
          <p:nvPr>
            <p:ph type="pic" sz="quarter" idx="19"/>
          </p:nvPr>
        </p:nvSpPr>
        <p:spPr bwMode="gray">
          <a:xfrm>
            <a:off x="2311941" y="1387475"/>
            <a:ext cx="1979735" cy="118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3" name="Bildplatzhalter 8"/>
          <p:cNvSpPr>
            <a:spLocks noGrp="1"/>
          </p:cNvSpPr>
          <p:nvPr>
            <p:ph type="pic" sz="quarter" idx="20"/>
          </p:nvPr>
        </p:nvSpPr>
        <p:spPr bwMode="gray">
          <a:xfrm>
            <a:off x="4354006" y="1387475"/>
            <a:ext cx="1979735" cy="118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4" name="Bildplatzhalter 8"/>
          <p:cNvSpPr>
            <a:spLocks noGrp="1"/>
          </p:cNvSpPr>
          <p:nvPr>
            <p:ph type="pic" sz="quarter" idx="21"/>
          </p:nvPr>
        </p:nvSpPr>
        <p:spPr bwMode="gray">
          <a:xfrm>
            <a:off x="6396071" y="1387475"/>
            <a:ext cx="1979735" cy="118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5" name="Bildplatzhalter 8"/>
          <p:cNvSpPr>
            <a:spLocks noGrp="1"/>
          </p:cNvSpPr>
          <p:nvPr>
            <p:ph type="pic" sz="quarter" idx="22"/>
          </p:nvPr>
        </p:nvSpPr>
        <p:spPr bwMode="gray">
          <a:xfrm>
            <a:off x="8438135" y="1387475"/>
            <a:ext cx="1979735" cy="118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9" name="Datumsplatzhalter 3"/>
          <p:cNvSpPr>
            <a:spLocks noGrp="1"/>
          </p:cNvSpPr>
          <p:nvPr>
            <p:ph type="dt" sz="half" idx="23"/>
          </p:nvPr>
        </p:nvSpPr>
        <p:spPr/>
        <p:txBody>
          <a:bodyPr/>
          <a:lstStyle>
            <a:lvl1pPr>
              <a:defRPr/>
            </a:lvl1pPr>
          </a:lstStyle>
          <a:p>
            <a:pPr>
              <a:defRPr/>
            </a:pPr>
            <a:fld id="{5E5EBDF5-9096-4CB0-AD9C-38FCBF59EFF1}" type="datetime1">
              <a:rPr lang="zh-CN" altLang="en-US" smtClean="0"/>
            </a:fld>
            <a:endParaRPr lang="en-GB"/>
          </a:p>
        </p:txBody>
      </p:sp>
      <p:sp>
        <p:nvSpPr>
          <p:cNvPr id="10" name="Fußzeilenplatzhalter 4"/>
          <p:cNvSpPr>
            <a:spLocks noGrp="1"/>
          </p:cNvSpPr>
          <p:nvPr>
            <p:ph type="ftr" sz="quarter" idx="24"/>
          </p:nvPr>
        </p:nvSpPr>
        <p:spPr/>
        <p:txBody>
          <a:bodyPr/>
          <a:lstStyle>
            <a:lvl1pPr>
              <a:defRPr/>
            </a:lvl1pPr>
          </a:lstStyle>
          <a:p>
            <a:pPr>
              <a:defRPr/>
            </a:pPr>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3 Pictures (bottom) and Text ">
    <p:spTree>
      <p:nvGrpSpPr>
        <p:cNvPr id="1" name=""/>
        <p:cNvGrpSpPr/>
        <p:nvPr/>
      </p:nvGrpSpPr>
      <p:grpSpPr>
        <a:xfrm>
          <a:off x="0" y="0"/>
          <a:ext cx="0" cy="0"/>
          <a:chOff x="0" y="0"/>
          <a:chExt cx="0" cy="0"/>
        </a:xfrm>
      </p:grpSpPr>
      <p:sp>
        <p:nvSpPr>
          <p:cNvPr id="6" name="Bildplatzhalter 8"/>
          <p:cNvSpPr>
            <a:spLocks noGrp="1"/>
          </p:cNvSpPr>
          <p:nvPr>
            <p:ph type="pic" sz="quarter" idx="12"/>
          </p:nvPr>
        </p:nvSpPr>
        <p:spPr bwMode="gray">
          <a:xfrm>
            <a:off x="269875" y="3224588"/>
            <a:ext cx="3312000" cy="226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7" name="Textplatzhalter 6"/>
          <p:cNvSpPr>
            <a:spLocks noGrp="1"/>
          </p:cNvSpPr>
          <p:nvPr>
            <p:ph type="body" sz="quarter" idx="18" hasCustomPrompt="1"/>
          </p:nvPr>
        </p:nvSpPr>
        <p:spPr bwMode="gray">
          <a:xfrm>
            <a:off x="269875" y="1387474"/>
            <a:ext cx="10153650" cy="1592189"/>
          </a:xfrm>
        </p:spPr>
        <p:txBody>
          <a:bodyPr/>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en-GB" noProof="0"/>
          </a:p>
        </p:txBody>
      </p:sp>
      <p:sp>
        <p:nvSpPr>
          <p:cNvPr id="2" name="Titel 1"/>
          <p:cNvSpPr>
            <a:spLocks noGrp="1"/>
          </p:cNvSpPr>
          <p:nvPr>
            <p:ph type="title"/>
          </p:nvPr>
        </p:nvSpPr>
        <p:spPr bwMode="gray">
          <a:xfrm>
            <a:off x="270000" y="750521"/>
            <a:ext cx="10153525" cy="566998"/>
          </a:xfrm>
        </p:spPr>
        <p:txBody>
          <a:bodyPr/>
          <a:lstStyle/>
          <a:p>
            <a:r>
              <a:rPr lang="zh-CN" altLang="en-US" noProof="0"/>
              <a:t>单击此处编辑母版标题样式</a:t>
            </a:r>
            <a:endParaRPr lang="en-GB" noProof="0"/>
          </a:p>
        </p:txBody>
      </p:sp>
      <p:sp>
        <p:nvSpPr>
          <p:cNvPr id="10" name="Bildplatzhalter 8"/>
          <p:cNvSpPr>
            <a:spLocks noGrp="1"/>
          </p:cNvSpPr>
          <p:nvPr>
            <p:ph type="pic" sz="quarter" idx="14"/>
          </p:nvPr>
        </p:nvSpPr>
        <p:spPr bwMode="gray">
          <a:xfrm>
            <a:off x="3694266" y="3224588"/>
            <a:ext cx="3312000" cy="226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2" name="Bildplatzhalter 8"/>
          <p:cNvSpPr>
            <a:spLocks noGrp="1"/>
          </p:cNvSpPr>
          <p:nvPr>
            <p:ph type="pic" sz="quarter" idx="16"/>
          </p:nvPr>
        </p:nvSpPr>
        <p:spPr bwMode="gray">
          <a:xfrm>
            <a:off x="7111525" y="3224588"/>
            <a:ext cx="3312000" cy="226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8" name="Datumsplatzhalter 3"/>
          <p:cNvSpPr>
            <a:spLocks noGrp="1"/>
          </p:cNvSpPr>
          <p:nvPr>
            <p:ph type="dt" sz="half" idx="19"/>
          </p:nvPr>
        </p:nvSpPr>
        <p:spPr/>
        <p:txBody>
          <a:bodyPr/>
          <a:lstStyle>
            <a:lvl1pPr>
              <a:defRPr/>
            </a:lvl1pPr>
          </a:lstStyle>
          <a:p>
            <a:pPr>
              <a:defRPr/>
            </a:pPr>
            <a:fld id="{8FDC0ECA-F411-45B9-8DAD-04E951D366B4}" type="datetime1">
              <a:rPr lang="zh-CN" altLang="en-US" smtClean="0"/>
            </a:fld>
            <a:endParaRPr lang="en-GB"/>
          </a:p>
        </p:txBody>
      </p:sp>
      <p:sp>
        <p:nvSpPr>
          <p:cNvPr id="9" name="Fußzeilenplatzhalter 4"/>
          <p:cNvSpPr>
            <a:spLocks noGrp="1"/>
          </p:cNvSpPr>
          <p:nvPr>
            <p:ph type="ftr" sz="quarter" idx="20"/>
          </p:nvPr>
        </p:nvSpPr>
        <p:spPr/>
        <p:txBody>
          <a:bodyPr/>
          <a:lstStyle>
            <a:lvl1pPr>
              <a:defRPr/>
            </a:lvl1pPr>
          </a:lstStyle>
          <a:p>
            <a:pPr>
              <a:defRPr/>
            </a:pPr>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4 Pictures (bottom) and Text ">
    <p:spTree>
      <p:nvGrpSpPr>
        <p:cNvPr id="1" name=""/>
        <p:cNvGrpSpPr/>
        <p:nvPr/>
      </p:nvGrpSpPr>
      <p:grpSpPr>
        <a:xfrm>
          <a:off x="0" y="0"/>
          <a:ext cx="0" cy="0"/>
          <a:chOff x="0" y="0"/>
          <a:chExt cx="0" cy="0"/>
        </a:xfrm>
      </p:grpSpPr>
      <p:sp>
        <p:nvSpPr>
          <p:cNvPr id="7" name="Textplatzhalter 6"/>
          <p:cNvSpPr>
            <a:spLocks noGrp="1"/>
          </p:cNvSpPr>
          <p:nvPr>
            <p:ph type="body" sz="quarter" idx="18" hasCustomPrompt="1"/>
          </p:nvPr>
        </p:nvSpPr>
        <p:spPr bwMode="gray">
          <a:xfrm>
            <a:off x="269876" y="1387475"/>
            <a:ext cx="10153649" cy="2279764"/>
          </a:xfrm>
        </p:spPr>
        <p:txBody>
          <a:bodyPr/>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en-GB" noProof="0"/>
          </a:p>
        </p:txBody>
      </p:sp>
      <p:sp>
        <p:nvSpPr>
          <p:cNvPr id="2" name="Titel 1"/>
          <p:cNvSpPr>
            <a:spLocks noGrp="1"/>
          </p:cNvSpPr>
          <p:nvPr>
            <p:ph type="title"/>
          </p:nvPr>
        </p:nvSpPr>
        <p:spPr bwMode="gray">
          <a:xfrm>
            <a:off x="270000" y="750521"/>
            <a:ext cx="10153525" cy="566998"/>
          </a:xfrm>
        </p:spPr>
        <p:txBody>
          <a:bodyPr/>
          <a:lstStyle/>
          <a:p>
            <a:r>
              <a:rPr lang="zh-CN" altLang="en-US" noProof="0"/>
              <a:t>单击此处编辑母版标题样式</a:t>
            </a:r>
            <a:endParaRPr lang="en-GB" noProof="0"/>
          </a:p>
        </p:txBody>
      </p:sp>
      <p:sp>
        <p:nvSpPr>
          <p:cNvPr id="11" name="Bildplatzhalter 8"/>
          <p:cNvSpPr>
            <a:spLocks noGrp="1"/>
          </p:cNvSpPr>
          <p:nvPr>
            <p:ph type="pic" sz="quarter" idx="12"/>
          </p:nvPr>
        </p:nvSpPr>
        <p:spPr bwMode="gray">
          <a:xfrm>
            <a:off x="269614" y="3908750"/>
            <a:ext cx="2448000" cy="1584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3" name="Bildplatzhalter 8"/>
          <p:cNvSpPr>
            <a:spLocks noGrp="1"/>
          </p:cNvSpPr>
          <p:nvPr>
            <p:ph type="pic" sz="quarter" idx="19"/>
          </p:nvPr>
        </p:nvSpPr>
        <p:spPr bwMode="gray">
          <a:xfrm>
            <a:off x="2838164" y="3908750"/>
            <a:ext cx="2448000" cy="1584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4" name="Bildplatzhalter 8"/>
          <p:cNvSpPr>
            <a:spLocks noGrp="1"/>
          </p:cNvSpPr>
          <p:nvPr>
            <p:ph type="pic" sz="quarter" idx="20"/>
          </p:nvPr>
        </p:nvSpPr>
        <p:spPr bwMode="gray">
          <a:xfrm>
            <a:off x="5406714" y="3908750"/>
            <a:ext cx="2448000" cy="1584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5" name="Bildplatzhalter 8"/>
          <p:cNvSpPr>
            <a:spLocks noGrp="1"/>
          </p:cNvSpPr>
          <p:nvPr>
            <p:ph type="pic" sz="quarter" idx="21"/>
          </p:nvPr>
        </p:nvSpPr>
        <p:spPr bwMode="gray">
          <a:xfrm>
            <a:off x="7975264" y="3908750"/>
            <a:ext cx="2448000" cy="1584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8" name="Datumsplatzhalter 3"/>
          <p:cNvSpPr>
            <a:spLocks noGrp="1"/>
          </p:cNvSpPr>
          <p:nvPr>
            <p:ph type="dt" sz="half" idx="22"/>
          </p:nvPr>
        </p:nvSpPr>
        <p:spPr/>
        <p:txBody>
          <a:bodyPr/>
          <a:lstStyle>
            <a:lvl1pPr>
              <a:defRPr/>
            </a:lvl1pPr>
          </a:lstStyle>
          <a:p>
            <a:pPr>
              <a:defRPr/>
            </a:pPr>
            <a:fld id="{907269B2-EE31-4596-9802-4E7708712406}" type="datetime1">
              <a:rPr lang="zh-CN" altLang="en-US" smtClean="0"/>
            </a:fld>
            <a:endParaRPr lang="en-GB"/>
          </a:p>
        </p:txBody>
      </p:sp>
      <p:sp>
        <p:nvSpPr>
          <p:cNvPr id="9" name="Fußzeilenplatzhalter 4"/>
          <p:cNvSpPr>
            <a:spLocks noGrp="1"/>
          </p:cNvSpPr>
          <p:nvPr>
            <p:ph type="ftr" sz="quarter" idx="23"/>
          </p:nvPr>
        </p:nvSpPr>
        <p:spPr/>
        <p:txBody>
          <a:bodyPr/>
          <a:lstStyle>
            <a:lvl1pPr>
              <a:defRPr/>
            </a:lvl1pPr>
          </a:lstStyle>
          <a:p>
            <a:pPr>
              <a:defRPr/>
            </a:pPr>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5 Pictures (bottom) and Text ">
    <p:spTree>
      <p:nvGrpSpPr>
        <p:cNvPr id="1" name=""/>
        <p:cNvGrpSpPr/>
        <p:nvPr/>
      </p:nvGrpSpPr>
      <p:grpSpPr>
        <a:xfrm>
          <a:off x="0" y="0"/>
          <a:ext cx="0" cy="0"/>
          <a:chOff x="0" y="0"/>
          <a:chExt cx="0" cy="0"/>
        </a:xfrm>
      </p:grpSpPr>
      <p:sp>
        <p:nvSpPr>
          <p:cNvPr id="7" name="Textplatzhalter 6"/>
          <p:cNvSpPr>
            <a:spLocks noGrp="1"/>
          </p:cNvSpPr>
          <p:nvPr>
            <p:ph type="body" sz="quarter" idx="18" hasCustomPrompt="1"/>
          </p:nvPr>
        </p:nvSpPr>
        <p:spPr bwMode="gray">
          <a:xfrm>
            <a:off x="269873" y="1387475"/>
            <a:ext cx="10153651" cy="2680850"/>
          </a:xfrm>
        </p:spPr>
        <p:txBody>
          <a:bodyPr/>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en-GB" noProof="0"/>
          </a:p>
        </p:txBody>
      </p:sp>
      <p:sp>
        <p:nvSpPr>
          <p:cNvPr id="2" name="Titel 1"/>
          <p:cNvSpPr>
            <a:spLocks noGrp="1"/>
          </p:cNvSpPr>
          <p:nvPr>
            <p:ph type="title"/>
          </p:nvPr>
        </p:nvSpPr>
        <p:spPr bwMode="gray">
          <a:xfrm>
            <a:off x="270000" y="750521"/>
            <a:ext cx="10153525" cy="566998"/>
          </a:xfrm>
        </p:spPr>
        <p:txBody>
          <a:bodyPr/>
          <a:lstStyle/>
          <a:p>
            <a:r>
              <a:rPr lang="zh-CN" altLang="en-US" noProof="0"/>
              <a:t>单击此处编辑母版标题样式</a:t>
            </a:r>
            <a:endParaRPr lang="en-GB" noProof="0"/>
          </a:p>
        </p:txBody>
      </p:sp>
      <p:sp>
        <p:nvSpPr>
          <p:cNvPr id="6" name="Bildplatzhalter 8"/>
          <p:cNvSpPr>
            <a:spLocks noGrp="1"/>
          </p:cNvSpPr>
          <p:nvPr>
            <p:ph type="pic" sz="quarter" idx="12"/>
          </p:nvPr>
        </p:nvSpPr>
        <p:spPr bwMode="gray">
          <a:xfrm>
            <a:off x="269875" y="4304750"/>
            <a:ext cx="1979735" cy="118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1" name="Bildplatzhalter 8"/>
          <p:cNvSpPr>
            <a:spLocks noGrp="1"/>
          </p:cNvSpPr>
          <p:nvPr>
            <p:ph type="pic" sz="quarter" idx="19"/>
          </p:nvPr>
        </p:nvSpPr>
        <p:spPr bwMode="gray">
          <a:xfrm>
            <a:off x="2313354" y="4304750"/>
            <a:ext cx="1979735" cy="118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3" name="Bildplatzhalter 8"/>
          <p:cNvSpPr>
            <a:spLocks noGrp="1"/>
          </p:cNvSpPr>
          <p:nvPr>
            <p:ph type="pic" sz="quarter" idx="20"/>
          </p:nvPr>
        </p:nvSpPr>
        <p:spPr bwMode="gray">
          <a:xfrm>
            <a:off x="4356833" y="4304750"/>
            <a:ext cx="1979735" cy="118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4" name="Bildplatzhalter 8"/>
          <p:cNvSpPr>
            <a:spLocks noGrp="1"/>
          </p:cNvSpPr>
          <p:nvPr>
            <p:ph type="pic" sz="quarter" idx="21"/>
          </p:nvPr>
        </p:nvSpPr>
        <p:spPr bwMode="gray">
          <a:xfrm>
            <a:off x="6400312" y="4304750"/>
            <a:ext cx="1979735" cy="118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15" name="Bildplatzhalter 8"/>
          <p:cNvSpPr>
            <a:spLocks noGrp="1"/>
          </p:cNvSpPr>
          <p:nvPr>
            <p:ph type="pic" sz="quarter" idx="22"/>
          </p:nvPr>
        </p:nvSpPr>
        <p:spPr bwMode="gray">
          <a:xfrm>
            <a:off x="8443790" y="4304750"/>
            <a:ext cx="1979735" cy="1188000"/>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9" name="Datumsplatzhalter 3"/>
          <p:cNvSpPr>
            <a:spLocks noGrp="1"/>
          </p:cNvSpPr>
          <p:nvPr>
            <p:ph type="dt" sz="half" idx="23"/>
          </p:nvPr>
        </p:nvSpPr>
        <p:spPr/>
        <p:txBody>
          <a:bodyPr/>
          <a:lstStyle>
            <a:lvl1pPr>
              <a:defRPr/>
            </a:lvl1pPr>
          </a:lstStyle>
          <a:p>
            <a:pPr>
              <a:defRPr/>
            </a:pPr>
            <a:fld id="{2BA2E411-90F9-4A2A-8D8D-E8C2686ABE0F}" type="datetime1">
              <a:rPr lang="zh-CN" altLang="en-US" smtClean="0"/>
            </a:fld>
            <a:endParaRPr lang="en-GB"/>
          </a:p>
        </p:txBody>
      </p:sp>
      <p:sp>
        <p:nvSpPr>
          <p:cNvPr id="10" name="Fußzeilenplatzhalter 4"/>
          <p:cNvSpPr>
            <a:spLocks noGrp="1"/>
          </p:cNvSpPr>
          <p:nvPr>
            <p:ph type="ftr" sz="quarter" idx="24"/>
          </p:nvPr>
        </p:nvSpPr>
        <p:spPr/>
        <p:txBody>
          <a:bodyPr/>
          <a:lstStyle>
            <a:lvl1pPr>
              <a:defRPr/>
            </a:lvl1pPr>
          </a:lstStyle>
          <a:p>
            <a:pPr>
              <a:defRPr/>
            </a:pPr>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icture and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zh-CN" altLang="en-US" noProof="0"/>
              <a:t>单击此处编辑母版标题样式</a:t>
            </a:r>
            <a:endParaRPr lang="en-GB" noProof="0"/>
          </a:p>
        </p:txBody>
      </p:sp>
      <p:sp>
        <p:nvSpPr>
          <p:cNvPr id="6" name="Inhaltsplatzhalter 2"/>
          <p:cNvSpPr>
            <a:spLocks noGrp="1"/>
          </p:cNvSpPr>
          <p:nvPr>
            <p:ph idx="12" hasCustomPrompt="1"/>
          </p:nvPr>
        </p:nvSpPr>
        <p:spPr bwMode="gray">
          <a:xfrm>
            <a:off x="5130801" y="1387475"/>
            <a:ext cx="5292725" cy="4105275"/>
          </a:xfrm>
        </p:spPr>
        <p:txBody>
          <a:bodyPr/>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en-GB" noProof="0"/>
          </a:p>
        </p:txBody>
      </p:sp>
      <p:sp>
        <p:nvSpPr>
          <p:cNvPr id="7" name="Bildplatzhalter 8"/>
          <p:cNvSpPr>
            <a:spLocks noGrp="1"/>
          </p:cNvSpPr>
          <p:nvPr>
            <p:ph type="pic" sz="quarter" idx="13"/>
          </p:nvPr>
        </p:nvSpPr>
        <p:spPr bwMode="gray">
          <a:xfrm>
            <a:off x="269875" y="1387475"/>
            <a:ext cx="4645025" cy="4105276"/>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5" name="Datumsplatzhalter 3"/>
          <p:cNvSpPr>
            <a:spLocks noGrp="1"/>
          </p:cNvSpPr>
          <p:nvPr>
            <p:ph type="dt" sz="half" idx="14"/>
          </p:nvPr>
        </p:nvSpPr>
        <p:spPr/>
        <p:txBody>
          <a:bodyPr/>
          <a:lstStyle>
            <a:lvl1pPr>
              <a:defRPr/>
            </a:lvl1pPr>
          </a:lstStyle>
          <a:p>
            <a:pPr>
              <a:defRPr/>
            </a:pPr>
            <a:fld id="{06DE0FA7-4171-4439-A504-59906EF30BEA}" type="datetime1">
              <a:rPr lang="zh-CN" altLang="en-US" smtClean="0"/>
            </a:fld>
            <a:endParaRPr lang="en-GB"/>
          </a:p>
        </p:txBody>
      </p:sp>
      <p:sp>
        <p:nvSpPr>
          <p:cNvPr id="8" name="Fußzeilenplatzhalter 4"/>
          <p:cNvSpPr>
            <a:spLocks noGrp="1"/>
          </p:cNvSpPr>
          <p:nvPr>
            <p:ph type="ftr" sz="quarter" idx="15"/>
          </p:nvPr>
        </p:nvSpPr>
        <p:spPr/>
        <p:txBody>
          <a:bodyPr/>
          <a:lstStyle>
            <a:lvl1pPr>
              <a:defRPr/>
            </a:lvl1pPr>
          </a:lstStyle>
          <a:p>
            <a:pPr>
              <a:defRPr/>
            </a:pP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zh-CN" altLang="en-US" noProof="0"/>
              <a:t>单击此处编辑母版标题样式</a:t>
            </a:r>
            <a:endParaRPr lang="en-GB" noProof="0"/>
          </a:p>
        </p:txBody>
      </p:sp>
      <p:sp>
        <p:nvSpPr>
          <p:cNvPr id="7" name="Textplatzhalter 6"/>
          <p:cNvSpPr>
            <a:spLocks noGrp="1"/>
          </p:cNvSpPr>
          <p:nvPr>
            <p:ph type="body" sz="quarter" idx="12" hasCustomPrompt="1"/>
          </p:nvPr>
        </p:nvSpPr>
        <p:spPr bwMode="gray">
          <a:xfrm>
            <a:off x="269875" y="1374362"/>
            <a:ext cx="10153650" cy="4125613"/>
          </a:xfrm>
        </p:spPr>
        <p:txBody>
          <a:bodyPr/>
          <a:lstStyle>
            <a:lvl1pPr marL="408940" indent="-408940">
              <a:spcBef>
                <a:spcPts val="2055"/>
              </a:spcBef>
              <a:buClrTx/>
              <a:buFont typeface="+mj-lt"/>
              <a:buAutoNum type="arabicPeriod"/>
              <a:defRPr sz="2000" b="1">
                <a:solidFill>
                  <a:schemeClr val="accent2"/>
                </a:solidFill>
              </a:defRPr>
            </a:lvl1pPr>
            <a:lvl2pPr marL="990600" indent="-582930">
              <a:buFont typeface="Verdana" panose="020B0604030504040204" pitchFamily="34" charset="0"/>
              <a:buNone/>
              <a:tabLst>
                <a:tab pos="990600" algn="l"/>
                <a:tab pos="1257300" algn="l"/>
                <a:tab pos="1524000" algn="l"/>
              </a:tabLst>
              <a:defRPr sz="2000" b="0">
                <a:solidFill>
                  <a:schemeClr val="accent2"/>
                </a:solidFill>
              </a:defRPr>
            </a:lvl2pPr>
            <a:lvl3pPr marL="1257300" indent="-847725">
              <a:buNone/>
              <a:defRPr sz="2000" b="0">
                <a:solidFill>
                  <a:schemeClr val="accent2"/>
                </a:solidFill>
              </a:defRPr>
            </a:lvl3pPr>
            <a:lvl4pPr marL="1524000" indent="-1114425">
              <a:buNone/>
              <a:defRPr sz="2000" b="0">
                <a:solidFill>
                  <a:schemeClr val="accent2"/>
                </a:solidFill>
              </a:defRPr>
            </a:lvl4pPr>
            <a:lvl5pPr marL="1343025" indent="0">
              <a:buNone/>
              <a:defRPr sz="2000" b="0">
                <a:solidFill>
                  <a:schemeClr val="accent2"/>
                </a:solidFill>
              </a:defRPr>
            </a:lvl5pPr>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p:txBody>
      </p:sp>
      <p:sp>
        <p:nvSpPr>
          <p:cNvPr id="4" name="Datumsplatzhalter 3"/>
          <p:cNvSpPr>
            <a:spLocks noGrp="1"/>
          </p:cNvSpPr>
          <p:nvPr>
            <p:ph type="dt" sz="half" idx="13"/>
          </p:nvPr>
        </p:nvSpPr>
        <p:spPr/>
        <p:txBody>
          <a:bodyPr/>
          <a:lstStyle>
            <a:lvl1pPr>
              <a:defRPr/>
            </a:lvl1pPr>
          </a:lstStyle>
          <a:p>
            <a:pPr>
              <a:defRPr/>
            </a:pPr>
            <a:fld id="{222D6999-492E-40F0-9D0C-086504790D2E}" type="datetime1">
              <a:rPr lang="zh-CN" altLang="en-US" smtClean="0"/>
            </a:fld>
            <a:endParaRPr lang="en-GB"/>
          </a:p>
        </p:txBody>
      </p:sp>
      <p:sp>
        <p:nvSpPr>
          <p:cNvPr id="5" name="Fußzeilenplatzhalter 4"/>
          <p:cNvSpPr>
            <a:spLocks noGrp="1"/>
          </p:cNvSpPr>
          <p:nvPr>
            <p:ph type="ftr" sz="quarter" idx="14"/>
          </p:nvPr>
        </p:nvSpPr>
        <p:spPr/>
        <p:txBody>
          <a:bodyPr/>
          <a:lstStyle>
            <a:lvl1pPr>
              <a:defRPr/>
            </a:lvl1pPr>
          </a:lstStyle>
          <a:p>
            <a:pPr>
              <a:defRPr/>
            </a:pP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icture and Text (lef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zh-CN" altLang="en-US" noProof="0"/>
              <a:t>单击此处编辑母版标题样式</a:t>
            </a:r>
            <a:endParaRPr lang="en-GB" noProof="0"/>
          </a:p>
        </p:txBody>
      </p:sp>
      <p:sp>
        <p:nvSpPr>
          <p:cNvPr id="6" name="Inhaltsplatzhalter 2"/>
          <p:cNvSpPr>
            <a:spLocks noGrp="1"/>
          </p:cNvSpPr>
          <p:nvPr>
            <p:ph idx="12" hasCustomPrompt="1"/>
          </p:nvPr>
        </p:nvSpPr>
        <p:spPr bwMode="gray">
          <a:xfrm>
            <a:off x="274191" y="1387475"/>
            <a:ext cx="5292725" cy="4105275"/>
          </a:xfrm>
        </p:spPr>
        <p:txBody>
          <a:bodyPr/>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en-GB" noProof="0"/>
          </a:p>
        </p:txBody>
      </p:sp>
      <p:sp>
        <p:nvSpPr>
          <p:cNvPr id="7" name="Bildplatzhalter 8"/>
          <p:cNvSpPr>
            <a:spLocks noGrp="1"/>
          </p:cNvSpPr>
          <p:nvPr>
            <p:ph type="pic" sz="quarter" idx="13"/>
          </p:nvPr>
        </p:nvSpPr>
        <p:spPr bwMode="gray">
          <a:xfrm>
            <a:off x="5768567" y="1387475"/>
            <a:ext cx="4645025" cy="4105275"/>
          </a:xfrm>
          <a:noFill/>
        </p:spPr>
        <p:txBody>
          <a:bodyPr rtlCol="0" anchor="ctr">
            <a:noAutofit/>
          </a:bodyPr>
          <a:lstStyle>
            <a:lvl1pPr marL="0" indent="0" algn="ctr">
              <a:buNone/>
              <a:defRPr/>
            </a:lvl1pPr>
          </a:lstStyle>
          <a:p>
            <a:pPr lvl="0"/>
            <a:r>
              <a:rPr lang="zh-CN" altLang="en-US" noProof="0"/>
              <a:t>单击图标添加图片</a:t>
            </a:r>
            <a:endParaRPr lang="en-GB" noProof="0"/>
          </a:p>
        </p:txBody>
      </p:sp>
      <p:sp>
        <p:nvSpPr>
          <p:cNvPr id="5" name="Datumsplatzhalter 3"/>
          <p:cNvSpPr>
            <a:spLocks noGrp="1"/>
          </p:cNvSpPr>
          <p:nvPr>
            <p:ph type="dt" sz="half" idx="14"/>
          </p:nvPr>
        </p:nvSpPr>
        <p:spPr/>
        <p:txBody>
          <a:bodyPr/>
          <a:lstStyle>
            <a:lvl1pPr>
              <a:defRPr/>
            </a:lvl1pPr>
          </a:lstStyle>
          <a:p>
            <a:pPr>
              <a:defRPr/>
            </a:pPr>
            <a:fld id="{9D35EC8F-E808-47E3-8FDD-44F106D28ED6}" type="datetime1">
              <a:rPr lang="zh-CN" altLang="en-US" smtClean="0"/>
            </a:fld>
            <a:endParaRPr lang="en-GB"/>
          </a:p>
        </p:txBody>
      </p:sp>
      <p:sp>
        <p:nvSpPr>
          <p:cNvPr id="8" name="Fußzeilenplatzhalter 4"/>
          <p:cNvSpPr>
            <a:spLocks noGrp="1"/>
          </p:cNvSpPr>
          <p:nvPr>
            <p:ph type="ftr" sz="quarter" idx="15"/>
          </p:nvPr>
        </p:nvSpPr>
        <p:spPr/>
        <p:txBody>
          <a:bodyPr/>
          <a:lstStyle>
            <a:lvl1pPr>
              <a:defRPr/>
            </a:lvl1pPr>
          </a:lstStyle>
          <a:p>
            <a:pPr>
              <a:defRPr/>
            </a:pPr>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F0ACE0A2-12D5-405A-B529-8794B680AC37}" type="datetime1">
              <a:rPr lang="zh-CN" altLang="en-US" smtClean="0"/>
            </a:fld>
            <a:endParaRPr lang="en-GB"/>
          </a:p>
        </p:txBody>
      </p:sp>
      <p:sp>
        <p:nvSpPr>
          <p:cNvPr id="3" name="Fußzeilenplatzhalter 4"/>
          <p:cNvSpPr>
            <a:spLocks noGrp="1"/>
          </p:cNvSpPr>
          <p:nvPr>
            <p:ph type="ftr" sz="quarter" idx="11"/>
          </p:nvPr>
        </p:nvSpPr>
        <p:spPr/>
        <p:txBody>
          <a:bodyPr/>
          <a:lstStyle>
            <a:lvl1pPr>
              <a:defRPr/>
            </a:lvl1pPr>
          </a:lstStyle>
          <a:p>
            <a:pPr>
              <a:defRPr/>
            </a:pPr>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Picture (full screen)">
    <p:bg>
      <p:bgPr>
        <a:solidFill>
          <a:schemeClr val="accent1"/>
        </a:solidFill>
        <a:effectLst/>
      </p:bgPr>
    </p:bg>
    <p:spTree>
      <p:nvGrpSpPr>
        <p:cNvPr id="1" name=""/>
        <p:cNvGrpSpPr/>
        <p:nvPr/>
      </p:nvGrpSpPr>
      <p:grpSpPr>
        <a:xfrm>
          <a:off x="0" y="0"/>
          <a:ext cx="0" cy="0"/>
          <a:chOff x="0" y="0"/>
          <a:chExt cx="0" cy="0"/>
        </a:xfrm>
      </p:grpSpPr>
      <p:sp>
        <p:nvSpPr>
          <p:cNvPr id="6" name="Bildplatzhalter 8"/>
          <p:cNvSpPr>
            <a:spLocks noGrp="1"/>
          </p:cNvSpPr>
          <p:nvPr>
            <p:ph type="pic" sz="quarter" idx="12"/>
          </p:nvPr>
        </p:nvSpPr>
        <p:spPr bwMode="gray">
          <a:xfrm>
            <a:off x="0" y="1"/>
            <a:ext cx="10693400" cy="6016624"/>
          </a:xfrm>
          <a:noFill/>
        </p:spPr>
        <p:txBody>
          <a:bodyPr anchor="ctr" anchorCtr="0"/>
          <a:lstStyle>
            <a:lvl1pPr marL="0" indent="0" algn="ctr">
              <a:buNone/>
              <a:defRPr/>
            </a:lvl1pPr>
          </a:lstStyle>
          <a:p>
            <a:r>
              <a:rPr lang="de-DE" noProof="0" dirty="0"/>
              <a:t>Bild durch Klicken auf Symbol hinzufügen</a:t>
            </a:r>
            <a:endParaRPr lang="en-GB" noProof="0" dirty="0"/>
          </a:p>
        </p:txBody>
      </p:sp>
      <p:pic>
        <p:nvPicPr>
          <p:cNvPr id="5" name="Grafik 4" descr="wilo_logo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9236" y="343877"/>
            <a:ext cx="945577" cy="404778"/>
          </a:xfrm>
          <a:prstGeom prst="rect">
            <a:avLst/>
          </a:prstGeom>
        </p:spPr>
      </p:pic>
      <p:sp>
        <p:nvSpPr>
          <p:cNvPr id="7" name="Rechteck 6"/>
          <p:cNvSpPr/>
          <p:nvPr userDrawn="1"/>
        </p:nvSpPr>
        <p:spPr>
          <a:xfrm>
            <a:off x="287493" y="270191"/>
            <a:ext cx="3157911" cy="315833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58750" indent="-158750" algn="ctr" defTabSz="915035">
              <a:lnSpc>
                <a:spcPct val="110000"/>
              </a:lnSpc>
              <a:buClr>
                <a:schemeClr val="accent1"/>
              </a:buClr>
              <a:buFont typeface="Verdana" panose="020B0604030504040204" pitchFamily="34" charset="0"/>
              <a:buChar char="•"/>
              <a:defRPr/>
            </a:pPr>
            <a:endParaRPr lang="de-DE" sz="1315" dirty="0">
              <a:solidFill>
                <a:schemeClr val="tx1"/>
              </a:solidFill>
            </a:endParaRPr>
          </a:p>
        </p:txBody>
      </p:sp>
      <p:sp>
        <p:nvSpPr>
          <p:cNvPr id="8" name="Titel 1"/>
          <p:cNvSpPr>
            <a:spLocks noGrp="1"/>
          </p:cNvSpPr>
          <p:nvPr>
            <p:ph type="title" hasCustomPrompt="1"/>
          </p:nvPr>
        </p:nvSpPr>
        <p:spPr bwMode="gray">
          <a:xfrm>
            <a:off x="557559" y="489878"/>
            <a:ext cx="3157911" cy="432692"/>
          </a:xfrm>
        </p:spPr>
        <p:txBody>
          <a:bodyPr/>
          <a:lstStyle>
            <a:lvl1pPr>
              <a:defRPr lang="en-GB" sz="2980" b="1" kern="1200" cap="all" baseline="0" noProof="0" dirty="0">
                <a:solidFill>
                  <a:schemeClr val="bg1"/>
                </a:solidFill>
                <a:latin typeface="+mn-lt"/>
                <a:ea typeface="+mn-ea"/>
                <a:cs typeface="+mn-cs"/>
              </a:defRPr>
            </a:lvl1pPr>
          </a:lstStyle>
          <a:p>
            <a:pPr marL="0" lvl="0" indent="0" algn="l" defTabSz="1042670" rtl="0" eaLnBrk="1" latinLnBrk="0" hangingPunct="1">
              <a:lnSpc>
                <a:spcPct val="100000"/>
              </a:lnSpc>
              <a:spcBef>
                <a:spcPts val="0"/>
              </a:spcBef>
              <a:spcAft>
                <a:spcPts val="0"/>
              </a:spcAft>
              <a:buClr>
                <a:schemeClr val="accent1"/>
              </a:buClr>
              <a:buFont typeface="Verdana" panose="020B0604030504040204" pitchFamily="34" charset="0"/>
              <a:buNone/>
            </a:pPr>
            <a:r>
              <a:rPr lang="de-DE" noProof="0" dirty="0"/>
              <a:t>Mastertitelformat bearbeiten</a:t>
            </a:r>
            <a:endParaRPr lang="en-GB" noProof="0"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_Picture (full screen)">
    <p:bg>
      <p:bgPr>
        <a:solidFill>
          <a:srgbClr val="009C82"/>
        </a:solidFill>
        <a:effectLst/>
      </p:bgPr>
    </p:bg>
    <p:spTree>
      <p:nvGrpSpPr>
        <p:cNvPr id="1" name=""/>
        <p:cNvGrpSpPr/>
        <p:nvPr/>
      </p:nvGrpSpPr>
      <p:grpSpPr>
        <a:xfrm>
          <a:off x="0" y="0"/>
          <a:ext cx="0" cy="0"/>
          <a:chOff x="0" y="0"/>
          <a:chExt cx="0" cy="0"/>
        </a:xfrm>
      </p:grpSpPr>
      <p:sp>
        <p:nvSpPr>
          <p:cNvPr id="4" name="Rechteck 3"/>
          <p:cNvSpPr/>
          <p:nvPr userDrawn="1"/>
        </p:nvSpPr>
        <p:spPr>
          <a:xfrm>
            <a:off x="269326" y="270513"/>
            <a:ext cx="10153914" cy="54756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01" tIns="40100" rIns="80201" bIns="40100"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de-DE" sz="1315" dirty="0">
              <a:solidFill>
                <a:schemeClr val="tx1"/>
              </a:solidFill>
            </a:endParaRPr>
          </a:p>
        </p:txBody>
      </p:sp>
      <p:sp>
        <p:nvSpPr>
          <p:cNvPr id="9" name="Titel 1"/>
          <p:cNvSpPr>
            <a:spLocks noGrp="1"/>
          </p:cNvSpPr>
          <p:nvPr>
            <p:ph type="title" hasCustomPrompt="1"/>
          </p:nvPr>
        </p:nvSpPr>
        <p:spPr bwMode="gray">
          <a:xfrm>
            <a:off x="557573" y="489878"/>
            <a:ext cx="8305523" cy="432692"/>
          </a:xfrm>
        </p:spPr>
        <p:txBody>
          <a:bodyPr/>
          <a:lstStyle>
            <a:lvl1pPr>
              <a:defRPr lang="en-GB" sz="2980" b="1" kern="1200" cap="all" baseline="0" noProof="0" dirty="0">
                <a:solidFill>
                  <a:schemeClr val="accent1"/>
                </a:solidFill>
                <a:latin typeface="+mn-lt"/>
                <a:ea typeface="+mn-ea"/>
                <a:cs typeface="+mn-cs"/>
              </a:defRPr>
            </a:lvl1pPr>
          </a:lstStyle>
          <a:p>
            <a:pPr marL="0" lvl="0" indent="0" algn="l" defTabSz="1042670" rtl="0" eaLnBrk="1" latinLnBrk="0" hangingPunct="1">
              <a:lnSpc>
                <a:spcPct val="100000"/>
              </a:lnSpc>
              <a:spcBef>
                <a:spcPts val="0"/>
              </a:spcBef>
              <a:spcAft>
                <a:spcPts val="0"/>
              </a:spcAft>
              <a:buClr>
                <a:schemeClr val="accent1"/>
              </a:buClr>
              <a:buFont typeface="Verdana" panose="020B0604030504040204" pitchFamily="34" charset="0"/>
              <a:buNone/>
            </a:pPr>
            <a:r>
              <a:rPr lang="de-DE" noProof="0" dirty="0"/>
              <a:t>Mastertitelformat bearbeiten</a:t>
            </a:r>
            <a:endParaRPr lang="en-GB" noProof="0"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picture (full screen) + headline">
    <p:bg>
      <p:bgPr>
        <a:solidFill>
          <a:srgbClr val="009C82"/>
        </a:solidFill>
        <a:effectLst/>
      </p:bgPr>
    </p:bg>
    <p:spTree>
      <p:nvGrpSpPr>
        <p:cNvPr id="1" name=""/>
        <p:cNvGrpSpPr/>
        <p:nvPr/>
      </p:nvGrpSpPr>
      <p:grpSpPr>
        <a:xfrm>
          <a:off x="0" y="0"/>
          <a:ext cx="0" cy="0"/>
          <a:chOff x="0" y="0"/>
          <a:chExt cx="0" cy="0"/>
        </a:xfrm>
      </p:grpSpPr>
      <p:sp>
        <p:nvSpPr>
          <p:cNvPr id="5" name="Titel 1"/>
          <p:cNvSpPr>
            <a:spLocks noGrp="1"/>
          </p:cNvSpPr>
          <p:nvPr>
            <p:ph type="title" hasCustomPrompt="1"/>
          </p:nvPr>
        </p:nvSpPr>
        <p:spPr bwMode="gray">
          <a:xfrm>
            <a:off x="557559" y="489878"/>
            <a:ext cx="8305306" cy="432692"/>
          </a:xfrm>
        </p:spPr>
        <p:txBody>
          <a:bodyPr/>
          <a:lstStyle>
            <a:lvl1pPr>
              <a:defRPr lang="en-GB" sz="2980" b="1" kern="1200" cap="all" baseline="0" noProof="0" dirty="0">
                <a:solidFill>
                  <a:schemeClr val="bg1"/>
                </a:solidFill>
                <a:latin typeface="+mn-lt"/>
                <a:ea typeface="+mn-ea"/>
                <a:cs typeface="+mn-cs"/>
              </a:defRPr>
            </a:lvl1pPr>
          </a:lstStyle>
          <a:p>
            <a:pPr marL="0" lvl="0" indent="0" algn="l" defTabSz="914400" rtl="0" eaLnBrk="1" latinLnBrk="0" hangingPunct="1">
              <a:lnSpc>
                <a:spcPct val="100000"/>
              </a:lnSpc>
              <a:spcBef>
                <a:spcPts val="0"/>
              </a:spcBef>
              <a:spcAft>
                <a:spcPts val="0"/>
              </a:spcAft>
              <a:buClr>
                <a:schemeClr val="accent1"/>
              </a:buClr>
              <a:buFont typeface="Verdana" panose="020B0604030504040204" pitchFamily="34" charset="0"/>
              <a:buNone/>
            </a:pPr>
            <a:r>
              <a:rPr lang="de-DE" noProof="0" dirty="0"/>
              <a:t>Mastertitelformat bearbeiten</a:t>
            </a:r>
            <a:endParaRPr lang="en-GB" noProof="0" dirty="0"/>
          </a:p>
        </p:txBody>
      </p:sp>
      <p:pic>
        <p:nvPicPr>
          <p:cNvPr id="8" name="Grafik 7" descr="wilo_logo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8737" y="475716"/>
            <a:ext cx="945577" cy="404778"/>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black">
    <p:spTree>
      <p:nvGrpSpPr>
        <p:cNvPr id="1" name=""/>
        <p:cNvGrpSpPr/>
        <p:nvPr/>
      </p:nvGrpSpPr>
      <p:grpSpPr>
        <a:xfrm>
          <a:off x="0" y="0"/>
          <a:ext cx="0" cy="0"/>
          <a:chOff x="0" y="0"/>
          <a:chExt cx="0" cy="0"/>
        </a:xfrm>
      </p:grpSpPr>
      <p:sp>
        <p:nvSpPr>
          <p:cNvPr id="2" name="Rechteck 1"/>
          <p:cNvSpPr/>
          <p:nvPr userDrawn="1"/>
        </p:nvSpPr>
        <p:spPr>
          <a:xfrm>
            <a:off x="0" y="2"/>
            <a:ext cx="10693679" cy="6016625"/>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453" tIns="26726" rIns="53453" bIns="26726" numCol="1" spcCol="0" rtlCol="0" fromWordArt="0" anchor="ctr" anchorCtr="0" forceAA="0" compatLnSpc="1">
            <a:noAutofit/>
          </a:bodyPr>
          <a:lstStyle/>
          <a:p>
            <a:pPr marL="120650" indent="-120650" algn="ctr">
              <a:lnSpc>
                <a:spcPct val="110000"/>
              </a:lnSpc>
              <a:buClr>
                <a:schemeClr val="accent1"/>
              </a:buClr>
              <a:buFont typeface="Verdana" panose="020B0604030504040204" pitchFamily="34" charset="0"/>
              <a:buChar char="•"/>
            </a:pPr>
            <a:endParaRPr lang="en-GB" sz="875" dirty="0">
              <a:solidFill>
                <a:schemeClr val="tx1"/>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Picture (full screen)">
    <p:bg>
      <p:bgPr>
        <a:solidFill>
          <a:srgbClr val="009C82"/>
        </a:solidFill>
        <a:effectLst/>
      </p:bgPr>
    </p:bg>
    <p:spTree>
      <p:nvGrpSpPr>
        <p:cNvPr id="1" name=""/>
        <p:cNvGrpSpPr/>
        <p:nvPr/>
      </p:nvGrpSpPr>
      <p:grpSpPr>
        <a:xfrm>
          <a:off x="0" y="0"/>
          <a:ext cx="0" cy="0"/>
          <a:chOff x="0" y="0"/>
          <a:chExt cx="0" cy="0"/>
        </a:xfrm>
      </p:grpSpPr>
      <p:pic>
        <p:nvPicPr>
          <p:cNvPr id="5" name="Bildplatzhalter 6"/>
          <p:cNvPicPr>
            <a:picLocks noChangeAspect="1"/>
          </p:cNvPicPr>
          <p:nvPr userDrawn="1"/>
        </p:nvPicPr>
        <p:blipFill>
          <a:blip r:embed="rId2">
            <a:extLst>
              <a:ext uri="{28A0092B-C50C-407E-A947-70E740481C1C}">
                <a14:useLocalDpi xmlns:a14="http://schemas.microsoft.com/office/drawing/2010/main" val="0"/>
              </a:ext>
            </a:extLst>
          </a:blip>
          <a:srcRect t="2136" b="2136"/>
          <a:stretch>
            <a:fillRect/>
          </a:stretch>
        </p:blipFill>
        <p:spPr bwMode="gray">
          <a:xfrm>
            <a:off x="269845" y="270003"/>
            <a:ext cx="10155599" cy="5471527"/>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Picture (full screen)">
    <p:bg>
      <p:bgPr>
        <a:solidFill>
          <a:schemeClr val="accent1"/>
        </a:solidFill>
        <a:effectLst/>
      </p:bgPr>
    </p:bg>
    <p:spTree>
      <p:nvGrpSpPr>
        <p:cNvPr id="1" name=""/>
        <p:cNvGrpSpPr/>
        <p:nvPr/>
      </p:nvGrpSpPr>
      <p:grpSpPr>
        <a:xfrm>
          <a:off x="0" y="0"/>
          <a:ext cx="0" cy="0"/>
          <a:chOff x="0" y="0"/>
          <a:chExt cx="0" cy="0"/>
        </a:xfrm>
      </p:grpSpPr>
      <p:sp>
        <p:nvSpPr>
          <p:cNvPr id="4" name="Rechteck 3"/>
          <p:cNvSpPr/>
          <p:nvPr userDrawn="1"/>
        </p:nvSpPr>
        <p:spPr>
          <a:xfrm>
            <a:off x="269878" y="270524"/>
            <a:ext cx="10153649" cy="547583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65" tIns="40082" rIns="80165" bIns="40082" numCol="1" spcCol="0" rtlCol="0" fromWordArt="0" anchor="ctr" anchorCtr="0" forceAA="0" compatLnSpc="1">
            <a:noAutofit/>
          </a:bodyPr>
          <a:lstStyle/>
          <a:p>
            <a:pPr marL="199390" indent="-199390" algn="ctr">
              <a:lnSpc>
                <a:spcPct val="110000"/>
              </a:lnSpc>
              <a:buClr>
                <a:schemeClr val="accent1"/>
              </a:buClr>
              <a:buFont typeface="Verdana" panose="020B0604030504040204" pitchFamily="34" charset="0"/>
              <a:buChar char="•"/>
            </a:pPr>
            <a:endParaRPr lang="de-DE" sz="1315">
              <a:solidFill>
                <a:schemeClr val="tx1"/>
              </a:solidFill>
            </a:endParaRPr>
          </a:p>
        </p:txBody>
      </p:sp>
      <p:pic>
        <p:nvPicPr>
          <p:cNvPr id="8" name="Bild 2" descr="PPT_Logo.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7195" y="416560"/>
            <a:ext cx="904240" cy="410845"/>
          </a:xfrm>
          <a:prstGeom prst="rect">
            <a:avLst/>
          </a:prstGeom>
        </p:spPr>
      </p:pic>
      <p:sp>
        <p:nvSpPr>
          <p:cNvPr id="9" name="Titel 1"/>
          <p:cNvSpPr>
            <a:spLocks noGrp="1"/>
          </p:cNvSpPr>
          <p:nvPr>
            <p:ph type="title" hasCustomPrompt="1"/>
          </p:nvPr>
        </p:nvSpPr>
        <p:spPr bwMode="gray">
          <a:xfrm>
            <a:off x="557559" y="489899"/>
            <a:ext cx="8305306" cy="432710"/>
          </a:xfrm>
          <a:prstGeom prst="rect">
            <a:avLst/>
          </a:prstGeom>
        </p:spPr>
        <p:txBody>
          <a:bodyPr/>
          <a:lstStyle>
            <a:lvl1pPr>
              <a:defRPr lang="en-GB" sz="2980" b="1" kern="1200" cap="all" baseline="0" noProof="0" dirty="0">
                <a:solidFill>
                  <a:schemeClr val="accent1"/>
                </a:solidFill>
                <a:latin typeface="+mn-lt"/>
                <a:ea typeface="+mn-ea"/>
                <a:cs typeface="+mn-cs"/>
              </a:defRPr>
            </a:lvl1pPr>
          </a:lstStyle>
          <a:p>
            <a:pPr marL="0" lvl="0" indent="0" algn="l" defTabSz="1310005" rtl="0" eaLnBrk="1" latinLnBrk="0" hangingPunct="1">
              <a:lnSpc>
                <a:spcPct val="100000"/>
              </a:lnSpc>
              <a:spcBef>
                <a:spcPts val="0"/>
              </a:spcBef>
              <a:spcAft>
                <a:spcPts val="0"/>
              </a:spcAft>
              <a:buClr>
                <a:schemeClr val="accent1"/>
              </a:buClr>
              <a:buFont typeface="Verdana" panose="020B0604030504040204" pitchFamily="34" charset="0"/>
              <a:buNone/>
            </a:pPr>
            <a:r>
              <a:rPr lang="de-DE" noProof="0"/>
              <a:t>Mastertitelformat bearbeiten</a:t>
            </a:r>
            <a:endParaRPr lang="en-GB" noProof="0"/>
          </a:p>
        </p:txBody>
      </p:sp>
      <p:sp>
        <p:nvSpPr>
          <p:cNvPr id="5" name="Textplatzhalter 6"/>
          <p:cNvSpPr>
            <a:spLocks noGrp="1"/>
          </p:cNvSpPr>
          <p:nvPr>
            <p:ph type="body" sz="quarter" idx="12" hasCustomPrompt="1"/>
          </p:nvPr>
        </p:nvSpPr>
        <p:spPr bwMode="gray">
          <a:xfrm>
            <a:off x="269875" y="1374422"/>
            <a:ext cx="10153650" cy="4125785"/>
          </a:xfrm>
        </p:spPr>
        <p:txBody>
          <a:bodyPr/>
          <a:lstStyle>
            <a:lvl1pPr marL="408940" indent="-408940">
              <a:spcBef>
                <a:spcPts val="2050"/>
              </a:spcBef>
              <a:buClrTx/>
              <a:buFont typeface="+mj-lt"/>
              <a:buAutoNum type="arabicPeriod"/>
              <a:defRPr sz="2000" b="1">
                <a:solidFill>
                  <a:schemeClr val="accent2"/>
                </a:solidFill>
              </a:defRPr>
            </a:lvl1pPr>
            <a:lvl2pPr marL="990600" indent="-582295">
              <a:buFont typeface="Verdana" panose="020B0604030504040204" pitchFamily="34" charset="0"/>
              <a:buNone/>
              <a:tabLst>
                <a:tab pos="1243965" algn="l"/>
                <a:tab pos="1579245" algn="l"/>
                <a:tab pos="1914525" algn="l"/>
              </a:tabLst>
              <a:defRPr sz="2000" b="0">
                <a:solidFill>
                  <a:schemeClr val="accent2"/>
                </a:solidFill>
              </a:defRPr>
            </a:lvl2pPr>
            <a:lvl3pPr marL="1256665" indent="-847725">
              <a:buNone/>
              <a:defRPr sz="2000" b="0">
                <a:solidFill>
                  <a:schemeClr val="accent2"/>
                </a:solidFill>
              </a:defRPr>
            </a:lvl3pPr>
            <a:lvl4pPr marL="1522730" indent="-1114425">
              <a:buNone/>
              <a:defRPr sz="2000" b="0">
                <a:solidFill>
                  <a:schemeClr val="accent2"/>
                </a:solidFill>
              </a:defRPr>
            </a:lvl4pPr>
            <a:lvl5pPr marL="1341755" indent="0">
              <a:buNone/>
              <a:defRPr sz="2000" b="0">
                <a:solidFill>
                  <a:schemeClr val="accent2"/>
                </a:solidFill>
              </a:defRPr>
            </a:lvl5pPr>
          </a:lstStyle>
          <a:p>
            <a:pPr lvl="0"/>
            <a:r>
              <a:rPr lang="de-DE" noProof="0"/>
              <a:t>Textmasterformate durch Klicken bearbeiten</a:t>
            </a:r>
            <a:endParaRPr lang="de-DE" noProof="0"/>
          </a:p>
          <a:p>
            <a:pPr lvl="1"/>
            <a:r>
              <a:rPr lang="de-DE" noProof="0"/>
              <a:t>Zweite Ebene</a:t>
            </a:r>
            <a:endParaRPr lang="de-DE" noProof="0"/>
          </a:p>
          <a:p>
            <a:pPr lvl="2"/>
            <a:r>
              <a:rPr lang="de-DE" noProof="0"/>
              <a:t>Dritte Ebene</a:t>
            </a:r>
            <a:endParaRPr lang="de-DE" noProof="0"/>
          </a:p>
          <a:p>
            <a:pPr lvl="3"/>
            <a:r>
              <a:rPr lang="de-DE" noProof="0"/>
              <a:t>Vierte Ebene</a:t>
            </a:r>
            <a:endParaRPr lang="de-DE" noProof="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Bild 2" descr="PPT_Logo.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0735" y="289479"/>
            <a:ext cx="1033946" cy="443601"/>
          </a:xfrm>
          <a:prstGeom prst="rect">
            <a:avLst/>
          </a:prstGeom>
        </p:spPr>
      </p:pic>
      <p:grpSp>
        <p:nvGrpSpPr>
          <p:cNvPr id="14" name="组合 13"/>
          <p:cNvGrpSpPr/>
          <p:nvPr/>
        </p:nvGrpSpPr>
        <p:grpSpPr>
          <a:xfrm>
            <a:off x="831979" y="845906"/>
            <a:ext cx="9421491" cy="0"/>
            <a:chOff x="1552574" y="1796104"/>
            <a:chExt cx="11844000" cy="0"/>
          </a:xfrm>
        </p:grpSpPr>
        <p:cxnSp>
          <p:nvCxnSpPr>
            <p:cNvPr id="15" name="直接连接符 14"/>
            <p:cNvCxnSpPr/>
            <p:nvPr/>
          </p:nvCxnSpPr>
          <p:spPr>
            <a:xfrm>
              <a:off x="1552574" y="1796104"/>
              <a:ext cx="11844000" cy="0"/>
            </a:xfrm>
            <a:prstGeom prst="line">
              <a:avLst/>
            </a:prstGeom>
            <a:ln cap="rnd">
              <a:solidFill>
                <a:schemeClr val="accent6">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552575" y="1796104"/>
              <a:ext cx="652463" cy="0"/>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userDrawn="1"/>
        </p:nvGrpSpPr>
        <p:grpSpPr>
          <a:xfrm>
            <a:off x="408720" y="260990"/>
            <a:ext cx="2470467" cy="697743"/>
            <a:chOff x="624309" y="429055"/>
            <a:chExt cx="2298789" cy="775807"/>
          </a:xfrm>
        </p:grpSpPr>
        <p:sp>
          <p:nvSpPr>
            <p:cNvPr id="19" name="矩形: 剪去对角 18"/>
            <p:cNvSpPr/>
            <p:nvPr userDrawn="1"/>
          </p:nvSpPr>
          <p:spPr>
            <a:xfrm>
              <a:off x="774984" y="551720"/>
              <a:ext cx="2148114" cy="653142"/>
            </a:xfrm>
            <a:prstGeom prst="snip2DiagRect">
              <a:avLst>
                <a:gd name="adj1" fmla="val 41304"/>
                <a:gd name="adj2" fmla="val 0"/>
              </a:avLst>
            </a:prstGeom>
            <a:gradFill flip="none" rotWithShape="1">
              <a:gsLst>
                <a:gs pos="100000">
                  <a:schemeClr val="accent2">
                    <a:alpha val="25000"/>
                  </a:schemeClr>
                </a:gs>
                <a:gs pos="11000">
                  <a:schemeClr val="accent2">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553" tIns="39776" rIns="79553" bIns="39776" rtlCol="0" anchor="ctr"/>
            <a:lstStyle/>
            <a:p>
              <a:pPr lvl="0" algn="ctr"/>
              <a:endParaRPr lang="zh-CN" altLang="en-US" sz="1115"/>
            </a:p>
          </p:txBody>
        </p:sp>
        <p:sp>
          <p:nvSpPr>
            <p:cNvPr id="20" name="矩形: 剪去对角 19"/>
            <p:cNvSpPr/>
            <p:nvPr userDrawn="1"/>
          </p:nvSpPr>
          <p:spPr>
            <a:xfrm>
              <a:off x="624309" y="429055"/>
              <a:ext cx="2148114" cy="653142"/>
            </a:xfrm>
            <a:prstGeom prst="snip2DiagRect">
              <a:avLst>
                <a:gd name="adj1" fmla="val 41304"/>
                <a:gd name="adj2" fmla="val 0"/>
              </a:avLst>
            </a:prstGeom>
            <a:gradFill flip="none" rotWithShape="1">
              <a:gsLst>
                <a:gs pos="100000">
                  <a:schemeClr val="accent2">
                    <a:alpha val="25000"/>
                  </a:schemeClr>
                </a:gs>
                <a:gs pos="11000">
                  <a:schemeClr val="accent2">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553" tIns="39776" rIns="79553" bIns="39776" rtlCol="0" anchor="ctr"/>
            <a:lstStyle/>
            <a:p>
              <a:pPr lvl="0" algn="ctr"/>
              <a:endParaRPr lang="zh-CN" altLang="en-US" sz="1115"/>
            </a:p>
          </p:txBody>
        </p:sp>
      </p:gr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Text (big)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zh-CN" altLang="en-US" noProof="0"/>
              <a:t>单击此处编辑母版标题样式</a:t>
            </a:r>
            <a:endParaRPr lang="en-GB" noProof="0"/>
          </a:p>
        </p:txBody>
      </p:sp>
      <p:sp>
        <p:nvSpPr>
          <p:cNvPr id="3" name="Inhaltsplatzhalter 2"/>
          <p:cNvSpPr>
            <a:spLocks noGrp="1"/>
          </p:cNvSpPr>
          <p:nvPr>
            <p:ph idx="1" hasCustomPrompt="1"/>
          </p:nvPr>
        </p:nvSpPr>
        <p:spPr bwMode="gray">
          <a:xfrm>
            <a:off x="269875" y="1387475"/>
            <a:ext cx="10153650" cy="4105275"/>
          </a:xfrm>
        </p:spPr>
        <p:txBody>
          <a:bodyPr/>
          <a:lstStyle>
            <a:lvl1pPr marL="304165" indent="-304165">
              <a:defRPr sz="2000"/>
            </a:lvl1pPr>
            <a:lvl2pPr marL="716915" indent="-412750">
              <a:defRPr sz="2000"/>
            </a:lvl2pPr>
            <a:lvl3pPr marL="1129665" indent="-412750">
              <a:defRPr sz="2000"/>
            </a:lvl3pPr>
            <a:lvl4pPr marL="1532255" indent="-401955">
              <a:defRPr sz="2000"/>
            </a:lvl4pPr>
            <a:lvl5pPr marL="1945005" indent="-401955">
              <a:defRPr sz="2000"/>
            </a:lvl5pPr>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en-GB" noProof="0"/>
          </a:p>
        </p:txBody>
      </p:sp>
      <p:sp>
        <p:nvSpPr>
          <p:cNvPr id="4" name="Datumsplatzhalter 3"/>
          <p:cNvSpPr>
            <a:spLocks noGrp="1"/>
          </p:cNvSpPr>
          <p:nvPr>
            <p:ph type="dt" sz="half" idx="10"/>
          </p:nvPr>
        </p:nvSpPr>
        <p:spPr/>
        <p:txBody>
          <a:bodyPr/>
          <a:lstStyle>
            <a:lvl1pPr>
              <a:defRPr/>
            </a:lvl1pPr>
          </a:lstStyle>
          <a:p>
            <a:pPr>
              <a:defRPr/>
            </a:pPr>
            <a:fld id="{9FF09E14-9396-43A7-AD65-3C458146DC85}" type="datetime1">
              <a:rPr lang="zh-CN" altLang="en-US" smtClean="0"/>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zh-CN" altLang="en-US" noProof="0"/>
              <a:t>单击此处编辑母版标题样式</a:t>
            </a:r>
            <a:endParaRPr lang="en-GB" noProof="0"/>
          </a:p>
        </p:txBody>
      </p:sp>
      <p:sp>
        <p:nvSpPr>
          <p:cNvPr id="3" name="Inhaltsplatzhalter 2"/>
          <p:cNvSpPr>
            <a:spLocks noGrp="1"/>
          </p:cNvSpPr>
          <p:nvPr>
            <p:ph idx="1" hasCustomPrompt="1"/>
          </p:nvPr>
        </p:nvSpPr>
        <p:spPr bwMode="gray">
          <a:xfrm>
            <a:off x="269875" y="1387475"/>
            <a:ext cx="10153650" cy="4105275"/>
          </a:xfrm>
        </p:spPr>
        <p:txBody>
          <a:bodyPr/>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en-GB" noProof="0"/>
          </a:p>
        </p:txBody>
      </p:sp>
      <p:sp>
        <p:nvSpPr>
          <p:cNvPr id="4" name="Datumsplatzhalter 3"/>
          <p:cNvSpPr>
            <a:spLocks noGrp="1"/>
          </p:cNvSpPr>
          <p:nvPr>
            <p:ph type="dt" sz="half" idx="10"/>
          </p:nvPr>
        </p:nvSpPr>
        <p:spPr/>
        <p:txBody>
          <a:bodyPr/>
          <a:lstStyle>
            <a:lvl1pPr>
              <a:defRPr/>
            </a:lvl1pPr>
          </a:lstStyle>
          <a:p>
            <a:pPr>
              <a:defRPr/>
            </a:pPr>
            <a:fld id="{FBD2B9BD-47C6-4B22-94B7-44494AFAC144}" type="datetime1">
              <a:rPr lang="zh-CN" altLang="en-US" smtClean="0"/>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Text (two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zh-CN" altLang="en-US" noProof="0"/>
              <a:t>单击此处编辑母版标题样式</a:t>
            </a:r>
            <a:endParaRPr lang="en-GB" noProof="0"/>
          </a:p>
        </p:txBody>
      </p:sp>
      <p:sp>
        <p:nvSpPr>
          <p:cNvPr id="3" name="Inhaltsplatzhalter 2"/>
          <p:cNvSpPr>
            <a:spLocks noGrp="1"/>
          </p:cNvSpPr>
          <p:nvPr>
            <p:ph idx="1" hasCustomPrompt="1"/>
          </p:nvPr>
        </p:nvSpPr>
        <p:spPr bwMode="gray"/>
        <p:txBody>
          <a:bodyPr numCol="2" spcCol="108000"/>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en-GB" noProof="0"/>
          </a:p>
        </p:txBody>
      </p:sp>
      <p:sp>
        <p:nvSpPr>
          <p:cNvPr id="4" name="Datumsplatzhalter 3"/>
          <p:cNvSpPr>
            <a:spLocks noGrp="1"/>
          </p:cNvSpPr>
          <p:nvPr>
            <p:ph type="dt" sz="half" idx="10"/>
          </p:nvPr>
        </p:nvSpPr>
        <p:spPr/>
        <p:txBody>
          <a:bodyPr/>
          <a:lstStyle>
            <a:lvl1pPr>
              <a:defRPr/>
            </a:lvl1pPr>
          </a:lstStyle>
          <a:p>
            <a:pPr>
              <a:defRPr/>
            </a:pPr>
            <a:fld id="{246B1B8F-DC46-4B58-8EE6-C1E4F908CF24}" type="datetime1">
              <a:rPr lang="zh-CN" altLang="en-US" smtClean="0"/>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Text (three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zh-CN" altLang="en-US" noProof="0"/>
              <a:t>单击此处编辑母版标题样式</a:t>
            </a:r>
            <a:endParaRPr lang="en-GB" noProof="0"/>
          </a:p>
        </p:txBody>
      </p:sp>
      <p:sp>
        <p:nvSpPr>
          <p:cNvPr id="3" name="Inhaltsplatzhalter 2"/>
          <p:cNvSpPr>
            <a:spLocks noGrp="1"/>
          </p:cNvSpPr>
          <p:nvPr>
            <p:ph idx="1" hasCustomPrompt="1"/>
          </p:nvPr>
        </p:nvSpPr>
        <p:spPr bwMode="gray"/>
        <p:txBody>
          <a:bodyPr numCol="3" spcCol="108000"/>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en-GB" noProof="0"/>
          </a:p>
        </p:txBody>
      </p:sp>
      <p:sp>
        <p:nvSpPr>
          <p:cNvPr id="4" name="Datumsplatzhalter 3"/>
          <p:cNvSpPr>
            <a:spLocks noGrp="1"/>
          </p:cNvSpPr>
          <p:nvPr>
            <p:ph type="dt" sz="half" idx="10"/>
          </p:nvPr>
        </p:nvSpPr>
        <p:spPr/>
        <p:txBody>
          <a:bodyPr/>
          <a:lstStyle>
            <a:lvl1pPr>
              <a:defRPr/>
            </a:lvl1pPr>
          </a:lstStyle>
          <a:p>
            <a:pPr>
              <a:defRPr/>
            </a:pPr>
            <a:fld id="{F79433CF-50F9-48BB-A98D-14E7B22F0AFD}" type="datetime1">
              <a:rPr lang="zh-CN" altLang="en-US" smtClean="0"/>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Text (four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zh-CN" altLang="en-US" noProof="0"/>
              <a:t>单击此处编辑母版标题样式</a:t>
            </a:r>
            <a:endParaRPr lang="en-GB" noProof="0"/>
          </a:p>
        </p:txBody>
      </p:sp>
      <p:sp>
        <p:nvSpPr>
          <p:cNvPr id="3" name="Inhaltsplatzhalter 2"/>
          <p:cNvSpPr>
            <a:spLocks noGrp="1"/>
          </p:cNvSpPr>
          <p:nvPr>
            <p:ph idx="1" hasCustomPrompt="1"/>
          </p:nvPr>
        </p:nvSpPr>
        <p:spPr bwMode="gray"/>
        <p:txBody>
          <a:bodyPr numCol="4" spcCol="108000"/>
          <a:lstStyle>
            <a:lvl1pPr>
              <a:defRPr/>
            </a:lvl1pPr>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en-GB" noProof="0"/>
          </a:p>
        </p:txBody>
      </p:sp>
      <p:sp>
        <p:nvSpPr>
          <p:cNvPr id="4" name="Datumsplatzhalter 3"/>
          <p:cNvSpPr>
            <a:spLocks noGrp="1"/>
          </p:cNvSpPr>
          <p:nvPr>
            <p:ph type="dt" sz="half" idx="10"/>
          </p:nvPr>
        </p:nvSpPr>
        <p:spPr/>
        <p:txBody>
          <a:bodyPr/>
          <a:lstStyle>
            <a:lvl1pPr>
              <a:defRPr/>
            </a:lvl1pPr>
          </a:lstStyle>
          <a:p>
            <a:pPr>
              <a:defRPr/>
            </a:pPr>
            <a:fld id="{F11EFB2B-B813-4592-AB58-237E06F3D53F}" type="datetime1">
              <a:rPr lang="zh-CN" altLang="en-US" smtClean="0"/>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zh-CN" altLang="en-US" noProof="0"/>
              <a:t>单击此处编辑母版标题样式</a:t>
            </a:r>
            <a:endParaRPr lang="en-GB" noProof="0"/>
          </a:p>
        </p:txBody>
      </p:sp>
      <p:sp>
        <p:nvSpPr>
          <p:cNvPr id="3" name="Datumsplatzhalter 3"/>
          <p:cNvSpPr>
            <a:spLocks noGrp="1"/>
          </p:cNvSpPr>
          <p:nvPr>
            <p:ph type="dt" sz="half" idx="10"/>
          </p:nvPr>
        </p:nvSpPr>
        <p:spPr/>
        <p:txBody>
          <a:bodyPr/>
          <a:lstStyle>
            <a:lvl1pPr>
              <a:defRPr/>
            </a:lvl1pPr>
          </a:lstStyle>
          <a:p>
            <a:pPr>
              <a:defRPr/>
            </a:pPr>
            <a:fld id="{D2C7E838-AFE1-4DDC-A7D4-67F69B408A74}" type="datetime1">
              <a:rPr lang="zh-CN" altLang="en-US" smtClean="0"/>
            </a:fld>
            <a:endParaRPr lang="en-GB"/>
          </a:p>
        </p:txBody>
      </p:sp>
      <p:sp>
        <p:nvSpPr>
          <p:cNvPr id="4" name="Fußzeilenplatzhalter 4"/>
          <p:cNvSpPr>
            <a:spLocks noGrp="1"/>
          </p:cNvSpPr>
          <p:nvPr>
            <p:ph type="ftr" sz="quarter" idx="11"/>
          </p:nvPr>
        </p:nvSpPr>
        <p:spPr/>
        <p:txBody>
          <a:bodyPr/>
          <a:lstStyle>
            <a:lvl1pPr>
              <a:defRPr/>
            </a:lvl1pPr>
          </a:lstStyle>
          <a:p>
            <a:pPr>
              <a:defRPr/>
            </a:pPr>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el 1"/>
          <p:cNvSpPr>
            <a:spLocks noGrp="1"/>
          </p:cNvSpPr>
          <p:nvPr>
            <p:ph type="title"/>
          </p:nvPr>
        </p:nvSpPr>
        <p:spPr bwMode="gray">
          <a:xfrm>
            <a:off x="270000" y="750521"/>
            <a:ext cx="10153525" cy="566998"/>
          </a:xfrm>
        </p:spPr>
        <p:txBody>
          <a:bodyPr/>
          <a:lstStyle/>
          <a:p>
            <a:r>
              <a:rPr lang="zh-CN" altLang="en-US" noProof="0"/>
              <a:t>单击此处编辑母版标题样式</a:t>
            </a:r>
            <a:endParaRPr lang="en-GB" noProof="0"/>
          </a:p>
        </p:txBody>
      </p:sp>
      <p:sp>
        <p:nvSpPr>
          <p:cNvPr id="7" name="Medienplatzhalter 6"/>
          <p:cNvSpPr>
            <a:spLocks noGrp="1"/>
          </p:cNvSpPr>
          <p:nvPr>
            <p:ph type="media" sz="quarter" idx="12" hasCustomPrompt="1"/>
          </p:nvPr>
        </p:nvSpPr>
        <p:spPr>
          <a:xfrm>
            <a:off x="269875" y="1374363"/>
            <a:ext cx="10153650" cy="4125613"/>
          </a:xfrm>
        </p:spPr>
        <p:txBody>
          <a:bodyPr rtlCol="0" anchor="ctr">
            <a:noAutofit/>
          </a:bodyPr>
          <a:lstStyle>
            <a:lvl1pPr marL="0" indent="0" algn="ctr">
              <a:buNone/>
              <a:defRPr/>
            </a:lvl1pPr>
          </a:lstStyle>
          <a:p>
            <a:pPr lvl="0"/>
            <a:r>
              <a:rPr lang="zh-CN" altLang="en-US" noProof="0"/>
              <a:t>单击图标添加媒体</a:t>
            </a:r>
            <a:endParaRPr lang="en-GB" noProof="0"/>
          </a:p>
        </p:txBody>
      </p:sp>
      <p:sp>
        <p:nvSpPr>
          <p:cNvPr id="4" name="Datumsplatzhalter 3"/>
          <p:cNvSpPr>
            <a:spLocks noGrp="1"/>
          </p:cNvSpPr>
          <p:nvPr>
            <p:ph type="dt" sz="half" idx="13"/>
          </p:nvPr>
        </p:nvSpPr>
        <p:spPr/>
        <p:txBody>
          <a:bodyPr/>
          <a:lstStyle>
            <a:lvl1pPr>
              <a:defRPr/>
            </a:lvl1pPr>
          </a:lstStyle>
          <a:p>
            <a:pPr>
              <a:defRPr/>
            </a:pPr>
            <a:fld id="{83A75805-3C51-44CB-977B-C7D36CECA042}" type="datetime1">
              <a:rPr lang="zh-CN" altLang="en-US" smtClean="0"/>
            </a:fld>
            <a:endParaRPr lang="en-GB"/>
          </a:p>
        </p:txBody>
      </p:sp>
      <p:sp>
        <p:nvSpPr>
          <p:cNvPr id="5" name="Fußzeilenplatzhalter 4"/>
          <p:cNvSpPr>
            <a:spLocks noGrp="1"/>
          </p:cNvSpPr>
          <p:nvPr>
            <p:ph type="ftr" sz="quarter" idx="14"/>
          </p:nvPr>
        </p:nvSpPr>
        <p:spPr/>
        <p:txBody>
          <a:bodyPr/>
          <a:lstStyle>
            <a:lvl1pPr>
              <a:defRPr/>
            </a:lvl1pPr>
          </a:lstStyle>
          <a:p>
            <a:pPr>
              <a:defRPr/>
            </a:pP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1" Type="http://schemas.openxmlformats.org/officeDocument/2006/relationships/theme" Target="../theme/theme1.xml"/><Relationship Id="rId30" Type="http://schemas.openxmlformats.org/officeDocument/2006/relationships/image" Target="../media/image4.tiff"/><Relationship Id="rId3" Type="http://schemas.openxmlformats.org/officeDocument/2006/relationships/slideLayout" Target="../slideLayouts/slideLayout3.xml"/><Relationship Id="rId29" Type="http://schemas.openxmlformats.org/officeDocument/2006/relationships/image" Target="../media/image1.emf"/><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gray">
          <a:xfrm>
            <a:off x="269875" y="750888"/>
            <a:ext cx="10153650" cy="566737"/>
          </a:xfrm>
          <a:prstGeom prst="rect">
            <a:avLst/>
          </a:prstGeom>
          <a:noFill/>
          <a:ln w="9525">
            <a:noFill/>
            <a:miter lim="800000"/>
          </a:ln>
        </p:spPr>
        <p:txBody>
          <a:bodyPr vert="horz" wrap="square" lIns="0" tIns="0" rIns="0" bIns="0" numCol="1" anchor="t" anchorCtr="0" compatLnSpc="1"/>
          <a:lstStyle/>
          <a:p>
            <a:pPr lvl="0"/>
            <a:r>
              <a:rPr lang="en-GB"/>
              <a:t>Titelmasterformat durch Klicken bearbeiten</a:t>
            </a:r>
            <a:endParaRPr lang="en-GB"/>
          </a:p>
        </p:txBody>
      </p:sp>
      <p:sp>
        <p:nvSpPr>
          <p:cNvPr id="1027" name="Textplatzhalter 2"/>
          <p:cNvSpPr>
            <a:spLocks noGrp="1"/>
          </p:cNvSpPr>
          <p:nvPr>
            <p:ph type="body" idx="1"/>
          </p:nvPr>
        </p:nvSpPr>
        <p:spPr bwMode="gray">
          <a:xfrm>
            <a:off x="269875" y="1387475"/>
            <a:ext cx="10153650" cy="4105275"/>
          </a:xfrm>
          <a:prstGeom prst="rect">
            <a:avLst/>
          </a:prstGeom>
          <a:noFill/>
          <a:ln w="9525">
            <a:noFill/>
            <a:miter lim="800000"/>
          </a:ln>
        </p:spPr>
        <p:txBody>
          <a:bodyPr vert="horz" wrap="square" lIns="0" tIns="0" rIns="0" bIns="0" numCol="1" anchor="t" anchorCtr="0" compatLnSpc="1"/>
          <a:lstStyle/>
          <a:p>
            <a:pPr lvl="0"/>
            <a:r>
              <a:rPr lang="en-GB"/>
              <a:t>Textmasterformat bearbeiten</a:t>
            </a:r>
            <a:endParaRPr lang="en-GB"/>
          </a:p>
          <a:p>
            <a:pPr lvl="1"/>
            <a:r>
              <a:rPr lang="en-GB"/>
              <a:t>Zweite Ebene</a:t>
            </a:r>
            <a:endParaRPr lang="en-GB"/>
          </a:p>
          <a:p>
            <a:pPr lvl="2"/>
            <a:r>
              <a:rPr lang="en-GB"/>
              <a:t>Dritte Ebene</a:t>
            </a:r>
            <a:endParaRPr lang="en-GB"/>
          </a:p>
          <a:p>
            <a:pPr lvl="3"/>
            <a:r>
              <a:rPr lang="en-GB"/>
              <a:t>Vierte Ebene</a:t>
            </a:r>
            <a:endParaRPr lang="en-GB"/>
          </a:p>
          <a:p>
            <a:pPr lvl="4"/>
            <a:r>
              <a:rPr lang="en-GB"/>
              <a:t>Fünfte Ebene</a:t>
            </a:r>
            <a:endParaRPr lang="en-GB"/>
          </a:p>
        </p:txBody>
      </p:sp>
      <p:sp>
        <p:nvSpPr>
          <p:cNvPr id="4" name="Datumsplatzhalter 3"/>
          <p:cNvSpPr>
            <a:spLocks noGrp="1"/>
          </p:cNvSpPr>
          <p:nvPr>
            <p:ph type="dt" sz="half" idx="2"/>
          </p:nvPr>
        </p:nvSpPr>
        <p:spPr bwMode="gray">
          <a:xfrm>
            <a:off x="8588375" y="5694363"/>
            <a:ext cx="1835150" cy="158750"/>
          </a:xfrm>
          <a:prstGeom prst="rect">
            <a:avLst/>
          </a:prstGeom>
          <a:noFill/>
        </p:spPr>
        <p:txBody>
          <a:bodyPr wrap="square" lIns="0" tIns="0" rIns="0" bIns="0" rtlCol="0">
            <a:noAutofit/>
          </a:bodyPr>
          <a:lstStyle>
            <a:lvl1pPr algn="r" defTabSz="1043305" fontAlgn="auto">
              <a:spcBef>
                <a:spcPts val="0"/>
              </a:spcBef>
              <a:spcAft>
                <a:spcPts val="0"/>
              </a:spcAft>
              <a:defRPr lang="de-DE" sz="800">
                <a:latin typeface="+mn-lt"/>
                <a:cs typeface="+mn-cs"/>
              </a:defRPr>
            </a:lvl1pPr>
          </a:lstStyle>
          <a:p>
            <a:pPr>
              <a:defRPr/>
            </a:pPr>
            <a:fld id="{A54365BC-713C-4AA4-800B-82DAE4C30ACE}" type="datetime1">
              <a:rPr lang="zh-CN" altLang="en-US" smtClean="0"/>
            </a:fld>
            <a:endParaRPr lang="en-GB"/>
          </a:p>
        </p:txBody>
      </p:sp>
      <p:sp>
        <p:nvSpPr>
          <p:cNvPr id="5" name="Fußzeilenplatzhalter 4"/>
          <p:cNvSpPr>
            <a:spLocks noGrp="1"/>
          </p:cNvSpPr>
          <p:nvPr>
            <p:ph type="ftr" sz="quarter" idx="3"/>
          </p:nvPr>
        </p:nvSpPr>
        <p:spPr bwMode="gray">
          <a:xfrm>
            <a:off x="588963" y="5694363"/>
            <a:ext cx="7915275" cy="158750"/>
          </a:xfrm>
          <a:prstGeom prst="rect">
            <a:avLst/>
          </a:prstGeom>
          <a:noFill/>
        </p:spPr>
        <p:txBody>
          <a:bodyPr wrap="square" lIns="0" tIns="0" rIns="0" bIns="0" rtlCol="0">
            <a:noAutofit/>
          </a:bodyPr>
          <a:lstStyle>
            <a:lvl1pPr defTabSz="1043305" fontAlgn="auto">
              <a:spcBef>
                <a:spcPts val="0"/>
              </a:spcBef>
              <a:spcAft>
                <a:spcPts val="0"/>
              </a:spcAft>
              <a:defRPr lang="de-DE" sz="800">
                <a:latin typeface="+mn-lt"/>
                <a:cs typeface="+mn-cs"/>
              </a:defRPr>
            </a:lvl1pPr>
          </a:lstStyle>
          <a:p>
            <a:pPr>
              <a:defRPr/>
            </a:pPr>
            <a:endParaRPr lang="en-GB"/>
          </a:p>
        </p:txBody>
      </p:sp>
      <p:cxnSp>
        <p:nvCxnSpPr>
          <p:cNvPr id="8" name="Gerade Verbindung 7"/>
          <p:cNvCxnSpPr/>
          <p:nvPr/>
        </p:nvCxnSpPr>
        <p:spPr bwMode="gray">
          <a:xfrm>
            <a:off x="269875" y="5602288"/>
            <a:ext cx="1015365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bwMode="gray">
          <a:xfrm>
            <a:off x="269875" y="652463"/>
            <a:ext cx="101536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bwMode="gray">
          <a:xfrm>
            <a:off x="269875" y="5694363"/>
            <a:ext cx="319088" cy="158750"/>
          </a:xfrm>
          <a:prstGeom prst="rect">
            <a:avLst/>
          </a:prstGeom>
          <a:noFill/>
        </p:spPr>
        <p:txBody>
          <a:bodyPr lIns="0" tIns="0" rIns="0" bIns="0"/>
          <a:lstStyle/>
          <a:p>
            <a:pPr defTabSz="1043305" fontAlgn="auto">
              <a:spcBef>
                <a:spcPts val="0"/>
              </a:spcBef>
              <a:spcAft>
                <a:spcPts val="0"/>
              </a:spcAft>
              <a:defRPr/>
            </a:pPr>
            <a:fld id="{E86C4CF2-2B0E-42F0-BA01-09D6600117CD}" type="slidenum">
              <a:rPr lang="en-GB" sz="800">
                <a:latin typeface="+mn-lt"/>
                <a:cs typeface="+mn-cs"/>
              </a:rPr>
            </a:fld>
            <a:endParaRPr lang="en-GB" sz="800">
              <a:latin typeface="+mn-lt"/>
              <a:cs typeface="+mn-cs"/>
            </a:endParaRPr>
          </a:p>
        </p:txBody>
      </p:sp>
      <p:pic>
        <p:nvPicPr>
          <p:cNvPr id="1033" name="Bild 2" descr="PPT_Logo.pdf"/>
          <p:cNvPicPr>
            <a:picLocks noChangeAspect="1"/>
          </p:cNvPicPr>
          <p:nvPr/>
        </p:nvPicPr>
        <p:blipFill>
          <a:blip r:embed="rId29" cstate="print"/>
          <a:srcRect/>
          <a:stretch>
            <a:fillRect/>
          </a:stretch>
        </p:blipFill>
        <p:spPr bwMode="auto">
          <a:xfrm>
            <a:off x="9442450" y="163513"/>
            <a:ext cx="920750" cy="419100"/>
          </a:xfrm>
          <a:prstGeom prst="rect">
            <a:avLst/>
          </a:prstGeom>
          <a:noFill/>
          <a:ln w="9525">
            <a:noFill/>
            <a:miter lim="800000"/>
            <a:headEnd/>
            <a:tailEnd/>
          </a:ln>
        </p:spPr>
      </p:pic>
      <p:pic>
        <p:nvPicPr>
          <p:cNvPr id="11" name="Grafik 5"/>
          <p:cNvPicPr>
            <a:picLocks noChangeAspect="1"/>
          </p:cNvPicPr>
          <p:nvPr userDrawn="1"/>
        </p:nvPicPr>
        <p:blipFill>
          <a:blip r:embed="rId30" cstate="email"/>
          <a:stretch>
            <a:fillRect/>
          </a:stretch>
        </p:blipFill>
        <p:spPr>
          <a:xfrm>
            <a:off x="265807" y="164389"/>
            <a:ext cx="1271571" cy="396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hf sldNum="0" hdr="0" ftr="0"/>
  <p:txStyles>
    <p:titleStyle>
      <a:lvl1pPr algn="l" defTabSz="1043305" rtl="0" eaLnBrk="1" fontAlgn="base" hangingPunct="1">
        <a:spcBef>
          <a:spcPct val="0"/>
        </a:spcBef>
        <a:spcAft>
          <a:spcPct val="0"/>
        </a:spcAft>
        <a:defRPr sz="2000" b="1" kern="1200">
          <a:solidFill>
            <a:schemeClr val="accent2"/>
          </a:solidFill>
          <a:latin typeface="+mj-lt"/>
          <a:ea typeface="+mj-ea"/>
          <a:cs typeface="+mj-cs"/>
        </a:defRPr>
      </a:lvl1pPr>
      <a:lvl2pPr algn="l" defTabSz="1043305" rtl="0" eaLnBrk="1" fontAlgn="base" hangingPunct="1">
        <a:spcBef>
          <a:spcPct val="0"/>
        </a:spcBef>
        <a:spcAft>
          <a:spcPct val="0"/>
        </a:spcAft>
        <a:defRPr sz="2000" b="1">
          <a:solidFill>
            <a:schemeClr val="accent2"/>
          </a:solidFill>
          <a:latin typeface="Verdana" panose="020B0604030504040204" pitchFamily="34" charset="0"/>
        </a:defRPr>
      </a:lvl2pPr>
      <a:lvl3pPr algn="l" defTabSz="1043305" rtl="0" eaLnBrk="1" fontAlgn="base" hangingPunct="1">
        <a:spcBef>
          <a:spcPct val="0"/>
        </a:spcBef>
        <a:spcAft>
          <a:spcPct val="0"/>
        </a:spcAft>
        <a:defRPr sz="2000" b="1">
          <a:solidFill>
            <a:schemeClr val="accent2"/>
          </a:solidFill>
          <a:latin typeface="Verdana" panose="020B0604030504040204" pitchFamily="34" charset="0"/>
        </a:defRPr>
      </a:lvl3pPr>
      <a:lvl4pPr algn="l" defTabSz="1043305" rtl="0" eaLnBrk="1" fontAlgn="base" hangingPunct="1">
        <a:spcBef>
          <a:spcPct val="0"/>
        </a:spcBef>
        <a:spcAft>
          <a:spcPct val="0"/>
        </a:spcAft>
        <a:defRPr sz="2000" b="1">
          <a:solidFill>
            <a:schemeClr val="accent2"/>
          </a:solidFill>
          <a:latin typeface="Verdana" panose="020B0604030504040204" pitchFamily="34" charset="0"/>
        </a:defRPr>
      </a:lvl4pPr>
      <a:lvl5pPr algn="l" defTabSz="1043305" rtl="0" eaLnBrk="1" fontAlgn="base" hangingPunct="1">
        <a:spcBef>
          <a:spcPct val="0"/>
        </a:spcBef>
        <a:spcAft>
          <a:spcPct val="0"/>
        </a:spcAft>
        <a:defRPr sz="2000" b="1">
          <a:solidFill>
            <a:schemeClr val="accent2"/>
          </a:solidFill>
          <a:latin typeface="Verdana" panose="020B0604030504040204" pitchFamily="34" charset="0"/>
        </a:defRPr>
      </a:lvl5pPr>
      <a:lvl6pPr marL="457200" algn="l" defTabSz="1043305" rtl="0" eaLnBrk="1" fontAlgn="base" hangingPunct="1">
        <a:spcBef>
          <a:spcPct val="0"/>
        </a:spcBef>
        <a:spcAft>
          <a:spcPct val="0"/>
        </a:spcAft>
        <a:defRPr sz="2000" b="1">
          <a:solidFill>
            <a:schemeClr val="accent2"/>
          </a:solidFill>
          <a:latin typeface="Verdana" panose="020B0604030504040204" pitchFamily="34" charset="0"/>
        </a:defRPr>
      </a:lvl6pPr>
      <a:lvl7pPr marL="914400" algn="l" defTabSz="1043305" rtl="0" eaLnBrk="1" fontAlgn="base" hangingPunct="1">
        <a:spcBef>
          <a:spcPct val="0"/>
        </a:spcBef>
        <a:spcAft>
          <a:spcPct val="0"/>
        </a:spcAft>
        <a:defRPr sz="2000" b="1">
          <a:solidFill>
            <a:schemeClr val="accent2"/>
          </a:solidFill>
          <a:latin typeface="Verdana" panose="020B0604030504040204" pitchFamily="34" charset="0"/>
        </a:defRPr>
      </a:lvl7pPr>
      <a:lvl8pPr marL="1371600" algn="l" defTabSz="1043305" rtl="0" eaLnBrk="1" fontAlgn="base" hangingPunct="1">
        <a:spcBef>
          <a:spcPct val="0"/>
        </a:spcBef>
        <a:spcAft>
          <a:spcPct val="0"/>
        </a:spcAft>
        <a:defRPr sz="2000" b="1">
          <a:solidFill>
            <a:schemeClr val="accent2"/>
          </a:solidFill>
          <a:latin typeface="Verdana" panose="020B0604030504040204" pitchFamily="34" charset="0"/>
        </a:defRPr>
      </a:lvl8pPr>
      <a:lvl9pPr marL="1828800" algn="l" defTabSz="1043305" rtl="0" eaLnBrk="1" fontAlgn="base" hangingPunct="1">
        <a:spcBef>
          <a:spcPct val="0"/>
        </a:spcBef>
        <a:spcAft>
          <a:spcPct val="0"/>
        </a:spcAft>
        <a:defRPr sz="2000" b="1">
          <a:solidFill>
            <a:schemeClr val="accent2"/>
          </a:solidFill>
          <a:latin typeface="Verdana" panose="020B0604030504040204" pitchFamily="34" charset="0"/>
        </a:defRPr>
      </a:lvl9pPr>
    </p:titleStyle>
    <p:bodyStyle>
      <a:lvl1pPr marL="203200" indent="-203200" algn="l" defTabSz="1043305" rtl="0" eaLnBrk="1" fontAlgn="base" hangingPunct="1">
        <a:lnSpc>
          <a:spcPct val="110000"/>
        </a:lnSpc>
        <a:spcBef>
          <a:spcPct val="0"/>
        </a:spcBef>
        <a:spcAft>
          <a:spcPts val="600"/>
        </a:spcAft>
        <a:buClr>
          <a:schemeClr val="accent1"/>
        </a:buClr>
        <a:buFont typeface="Verdana" panose="020B0604030504040204" pitchFamily="34" charset="0"/>
        <a:buChar char="•"/>
        <a:defRPr sz="1500" kern="1200">
          <a:solidFill>
            <a:schemeClr val="tx1"/>
          </a:solidFill>
          <a:latin typeface="+mn-lt"/>
          <a:ea typeface="+mn-ea"/>
          <a:cs typeface="+mn-cs"/>
        </a:defRPr>
      </a:lvl1pPr>
      <a:lvl2pPr marL="452755" indent="-247650" algn="l" defTabSz="1043305" rtl="0" eaLnBrk="1" fontAlgn="base" hangingPunct="1">
        <a:lnSpc>
          <a:spcPct val="110000"/>
        </a:lnSpc>
        <a:spcBef>
          <a:spcPct val="0"/>
        </a:spcBef>
        <a:spcAft>
          <a:spcPts val="600"/>
        </a:spcAft>
        <a:buClr>
          <a:schemeClr val="accent1"/>
        </a:buClr>
        <a:buFont typeface="Verdana" panose="020B0604030504040204" pitchFamily="34" charset="0"/>
        <a:buChar char="−"/>
        <a:defRPr sz="1500" kern="1200">
          <a:solidFill>
            <a:schemeClr val="tx1"/>
          </a:solidFill>
          <a:latin typeface="+mn-lt"/>
          <a:ea typeface="+mn-ea"/>
          <a:cs typeface="+mn-cs"/>
        </a:defRPr>
      </a:lvl2pPr>
      <a:lvl3pPr marL="713105" indent="-243205" algn="l" defTabSz="1043305" rtl="0" eaLnBrk="1" fontAlgn="base" hangingPunct="1">
        <a:lnSpc>
          <a:spcPct val="110000"/>
        </a:lnSpc>
        <a:spcBef>
          <a:spcPct val="0"/>
        </a:spcBef>
        <a:spcAft>
          <a:spcPts val="600"/>
        </a:spcAft>
        <a:buClr>
          <a:schemeClr val="accent1"/>
        </a:buClr>
        <a:buFont typeface="Verdana" panose="020B0604030504040204" pitchFamily="34" charset="0"/>
        <a:buChar char="−"/>
        <a:defRPr sz="1500" kern="1200">
          <a:solidFill>
            <a:schemeClr val="tx1"/>
          </a:solidFill>
          <a:latin typeface="+mn-lt"/>
          <a:ea typeface="+mn-ea"/>
          <a:cs typeface="+mn-cs"/>
        </a:defRPr>
      </a:lvl3pPr>
      <a:lvl4pPr marL="963930" indent="-250825" algn="l" defTabSz="1043305" rtl="0" eaLnBrk="1" fontAlgn="base" hangingPunct="1">
        <a:lnSpc>
          <a:spcPct val="110000"/>
        </a:lnSpc>
        <a:spcBef>
          <a:spcPct val="0"/>
        </a:spcBef>
        <a:spcAft>
          <a:spcPts val="600"/>
        </a:spcAft>
        <a:buClr>
          <a:schemeClr val="accent1"/>
        </a:buClr>
        <a:buFont typeface="Verdana" panose="020B0604030504040204" pitchFamily="34" charset="0"/>
        <a:buChar char="−"/>
        <a:defRPr sz="1500" kern="1200">
          <a:solidFill>
            <a:schemeClr val="tx1"/>
          </a:solidFill>
          <a:latin typeface="+mn-lt"/>
          <a:ea typeface="+mn-ea"/>
          <a:cs typeface="+mn-cs"/>
        </a:defRPr>
      </a:lvl4pPr>
      <a:lvl5pPr marL="1225550" indent="-250825" algn="l" defTabSz="1043305" rtl="0" eaLnBrk="1" fontAlgn="base" hangingPunct="1">
        <a:lnSpc>
          <a:spcPct val="110000"/>
        </a:lnSpc>
        <a:spcBef>
          <a:spcPct val="0"/>
        </a:spcBef>
        <a:spcAft>
          <a:spcPts val="600"/>
        </a:spcAft>
        <a:buClr>
          <a:schemeClr val="accent1"/>
        </a:buClr>
        <a:buFont typeface="Verdana" panose="020B0604030504040204" pitchFamily="34" charset="0"/>
        <a:buChar char="−"/>
        <a:defRPr sz="1500" kern="1200">
          <a:solidFill>
            <a:schemeClr val="tx1"/>
          </a:solidFill>
          <a:latin typeface="+mn-lt"/>
          <a:ea typeface="+mn-ea"/>
          <a:cs typeface="+mn-cs"/>
        </a:defRPr>
      </a:lvl5pPr>
      <a:lvl6pPr marL="2868295" indent="-260985" algn="l" defTabSz="104330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630" indent="-260985" algn="l" defTabSz="104330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600" indent="-260985" algn="l" defTabSz="104330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35" indent="-260985" algn="l" defTabSz="104330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de-DE"/>
      </a:defPPr>
      <a:lvl1pPr marL="0" algn="l" defTabSz="1043305" rtl="0" eaLnBrk="1" latinLnBrk="0" hangingPunct="1">
        <a:defRPr sz="2100" kern="1200">
          <a:solidFill>
            <a:schemeClr val="tx1"/>
          </a:solidFill>
          <a:latin typeface="+mn-lt"/>
          <a:ea typeface="+mn-ea"/>
          <a:cs typeface="+mn-cs"/>
        </a:defRPr>
      </a:lvl1pPr>
      <a:lvl2pPr marL="521335" algn="l" defTabSz="1043305" rtl="0" eaLnBrk="1" latinLnBrk="0" hangingPunct="1">
        <a:defRPr sz="2100" kern="1200">
          <a:solidFill>
            <a:schemeClr val="tx1"/>
          </a:solidFill>
          <a:latin typeface="+mn-lt"/>
          <a:ea typeface="+mn-ea"/>
          <a:cs typeface="+mn-cs"/>
        </a:defRPr>
      </a:lvl2pPr>
      <a:lvl3pPr marL="1043305" algn="l" defTabSz="1043305" rtl="0" eaLnBrk="1" latinLnBrk="0" hangingPunct="1">
        <a:defRPr sz="2100" kern="1200">
          <a:solidFill>
            <a:schemeClr val="tx1"/>
          </a:solidFill>
          <a:latin typeface="+mn-lt"/>
          <a:ea typeface="+mn-ea"/>
          <a:cs typeface="+mn-cs"/>
        </a:defRPr>
      </a:lvl3pPr>
      <a:lvl4pPr marL="1564640" algn="l" defTabSz="1043305" rtl="0" eaLnBrk="1" latinLnBrk="0" hangingPunct="1">
        <a:defRPr sz="2100" kern="1200">
          <a:solidFill>
            <a:schemeClr val="tx1"/>
          </a:solidFill>
          <a:latin typeface="+mn-lt"/>
          <a:ea typeface="+mn-ea"/>
          <a:cs typeface="+mn-cs"/>
        </a:defRPr>
      </a:lvl4pPr>
      <a:lvl5pPr marL="2085975" algn="l" defTabSz="1043305" rtl="0" eaLnBrk="1" latinLnBrk="0" hangingPunct="1">
        <a:defRPr sz="2100" kern="1200">
          <a:solidFill>
            <a:schemeClr val="tx1"/>
          </a:solidFill>
          <a:latin typeface="+mn-lt"/>
          <a:ea typeface="+mn-ea"/>
          <a:cs typeface="+mn-cs"/>
        </a:defRPr>
      </a:lvl5pPr>
      <a:lvl6pPr marL="2607945" algn="l" defTabSz="1043305" rtl="0" eaLnBrk="1" latinLnBrk="0" hangingPunct="1">
        <a:defRPr sz="2100" kern="1200">
          <a:solidFill>
            <a:schemeClr val="tx1"/>
          </a:solidFill>
          <a:latin typeface="+mn-lt"/>
          <a:ea typeface="+mn-ea"/>
          <a:cs typeface="+mn-cs"/>
        </a:defRPr>
      </a:lvl6pPr>
      <a:lvl7pPr marL="3129280" algn="l" defTabSz="1043305" rtl="0" eaLnBrk="1" latinLnBrk="0" hangingPunct="1">
        <a:defRPr sz="2100" kern="1200">
          <a:solidFill>
            <a:schemeClr val="tx1"/>
          </a:solidFill>
          <a:latin typeface="+mn-lt"/>
          <a:ea typeface="+mn-ea"/>
          <a:cs typeface="+mn-cs"/>
        </a:defRPr>
      </a:lvl7pPr>
      <a:lvl8pPr marL="3650615" algn="l" defTabSz="1043305" rtl="0" eaLnBrk="1" latinLnBrk="0" hangingPunct="1">
        <a:defRPr sz="2100" kern="1200">
          <a:solidFill>
            <a:schemeClr val="tx1"/>
          </a:solidFill>
          <a:latin typeface="+mn-lt"/>
          <a:ea typeface="+mn-ea"/>
          <a:cs typeface="+mn-cs"/>
        </a:defRPr>
      </a:lvl8pPr>
      <a:lvl9pPr marL="4171950" algn="l" defTabSz="104330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tags" Target="../tags/tag1.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image" Target="../media/image32.png"/><Relationship Id="rId7" Type="http://schemas.openxmlformats.org/officeDocument/2006/relationships/image" Target="../media/image31.png"/><Relationship Id="rId6" Type="http://schemas.openxmlformats.org/officeDocument/2006/relationships/image" Target="../media/image30.png"/><Relationship Id="rId5" Type="http://schemas.microsoft.com/office/2007/relationships/hdphoto" Target="../media/image29.wdp"/><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1" Type="http://schemas.openxmlformats.org/officeDocument/2006/relationships/notesSlide" Target="../notesSlides/notesSlide10.xml"/><Relationship Id="rId10" Type="http://schemas.openxmlformats.org/officeDocument/2006/relationships/slideLayout" Target="../slideLayouts/slideLayout20.xml"/><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7.xml"/><Relationship Id="rId2" Type="http://schemas.openxmlformats.org/officeDocument/2006/relationships/image" Target="../media/image35.png"/><Relationship Id="rId1" Type="http://schemas.openxmlformats.org/officeDocument/2006/relationships/image" Target="../media/image34.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image" Target="../media/image36.tiff"/></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7.xml"/><Relationship Id="rId2" Type="http://schemas.openxmlformats.org/officeDocument/2006/relationships/image" Target="../media/image37.jpeg"/><Relationship Id="rId1" Type="http://schemas.openxmlformats.org/officeDocument/2006/relationships/image" Target="../media/image35.png"/></Relationships>
</file>

<file path=ppt/slides/_rels/slide14.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6" Type="http://schemas.openxmlformats.org/officeDocument/2006/relationships/notesSlide" Target="../notesSlides/notesSlide14.xml"/><Relationship Id="rId25" Type="http://schemas.openxmlformats.org/officeDocument/2006/relationships/slideLayout" Target="../slideLayouts/slideLayout24.xml"/><Relationship Id="rId24" Type="http://schemas.openxmlformats.org/officeDocument/2006/relationships/image" Target="../media/image41.png"/><Relationship Id="rId23" Type="http://schemas.openxmlformats.org/officeDocument/2006/relationships/image" Target="../media/image40.png"/><Relationship Id="rId22" Type="http://schemas.openxmlformats.org/officeDocument/2006/relationships/image" Target="../media/image39.png"/><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image" Target="../media/image38.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0.xml"/><Relationship Id="rId7" Type="http://schemas.openxmlformats.org/officeDocument/2006/relationships/image" Target="../media/image47.png"/><Relationship Id="rId6" Type="http://schemas.openxmlformats.org/officeDocument/2006/relationships/image" Target="../media/image46.png"/><Relationship Id="rId5" Type="http://schemas.microsoft.com/office/2007/relationships/hdphoto" Target="../media/image45.wdp"/><Relationship Id="rId4" Type="http://schemas.openxmlformats.org/officeDocument/2006/relationships/image" Target="../media/image44.png"/><Relationship Id="rId3" Type="http://schemas.openxmlformats.org/officeDocument/2006/relationships/image" Target="../media/image43.jpeg"/><Relationship Id="rId2" Type="http://schemas.openxmlformats.org/officeDocument/2006/relationships/image" Target="../media/image27.png"/><Relationship Id="rId1"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4.xml"/><Relationship Id="rId6" Type="http://schemas.microsoft.com/office/2007/relationships/hdphoto" Target="../media/image45.wdp"/><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48.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4.xml"/><Relationship Id="rId4" Type="http://schemas.openxmlformats.org/officeDocument/2006/relationships/image" Target="../media/image53.png"/><Relationship Id="rId3" Type="http://schemas.microsoft.com/office/2007/relationships/hdphoto" Target="../media/image45.wdp"/><Relationship Id="rId2" Type="http://schemas.openxmlformats.org/officeDocument/2006/relationships/image" Target="../media/image52.png"/><Relationship Id="rId1" Type="http://schemas.openxmlformats.org/officeDocument/2006/relationships/image" Target="../media/image48.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4.xml"/><Relationship Id="rId2" Type="http://schemas.openxmlformats.org/officeDocument/2006/relationships/image" Target="../media/image54.png"/><Relationship Id="rId1" Type="http://schemas.openxmlformats.org/officeDocument/2006/relationships/image" Target="../media/image48.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4.xml"/><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2.xml"/><Relationship Id="rId2" Type="http://schemas.openxmlformats.org/officeDocument/2006/relationships/image" Target="../media/image8.jpeg"/><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image" Target="../media/image62.png"/><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image" Target="../media/image61.png"/><Relationship Id="rId11" Type="http://schemas.openxmlformats.org/officeDocument/2006/relationships/notesSlide" Target="../notesSlides/notesSlide20.xml"/><Relationship Id="rId10" Type="http://schemas.openxmlformats.org/officeDocument/2006/relationships/slideLayout" Target="../slideLayouts/slideLayout20.xml"/><Relationship Id="rId1" Type="http://schemas.openxmlformats.org/officeDocument/2006/relationships/image" Target="../media/image60.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0.xml"/><Relationship Id="rId2" Type="http://schemas.openxmlformats.org/officeDocument/2006/relationships/image" Target="../media/image64.jpeg"/><Relationship Id="rId1" Type="http://schemas.openxmlformats.org/officeDocument/2006/relationships/image" Target="../media/image60.png"/></Relationships>
</file>

<file path=ppt/slides/_rels/slide22.xml.rels><?xml version="1.0" encoding="UTF-8" standalone="yes"?>
<Relationships xmlns="http://schemas.openxmlformats.org/package/2006/relationships"><Relationship Id="rId9" Type="http://schemas.openxmlformats.org/officeDocument/2006/relationships/image" Target="../media/image71.png"/><Relationship Id="rId8" Type="http://schemas.openxmlformats.org/officeDocument/2006/relationships/tags" Target="../tags/tag28.xml"/><Relationship Id="rId7" Type="http://schemas.openxmlformats.org/officeDocument/2006/relationships/image" Target="../media/image70.png"/><Relationship Id="rId6" Type="http://schemas.openxmlformats.org/officeDocument/2006/relationships/tags" Target="../tags/tag27.xml"/><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jpeg"/><Relationship Id="rId25" Type="http://schemas.openxmlformats.org/officeDocument/2006/relationships/notesSlide" Target="../notesSlides/notesSlide22.xml"/><Relationship Id="rId24" Type="http://schemas.openxmlformats.org/officeDocument/2006/relationships/slideLayout" Target="../slideLayouts/slideLayout20.xml"/><Relationship Id="rId23" Type="http://schemas.openxmlformats.org/officeDocument/2006/relationships/tags" Target="../tags/tag39.xml"/><Relationship Id="rId22" Type="http://schemas.openxmlformats.org/officeDocument/2006/relationships/tags" Target="../tags/tag38.xml"/><Relationship Id="rId21" Type="http://schemas.openxmlformats.org/officeDocument/2006/relationships/tags" Target="../tags/tag37.xml"/><Relationship Id="rId20" Type="http://schemas.openxmlformats.org/officeDocument/2006/relationships/tags" Target="../tags/tag36.xml"/><Relationship Id="rId2" Type="http://schemas.openxmlformats.org/officeDocument/2006/relationships/image" Target="../media/image66.jpeg"/><Relationship Id="rId19" Type="http://schemas.openxmlformats.org/officeDocument/2006/relationships/tags" Target="../tags/tag35.xml"/><Relationship Id="rId18" Type="http://schemas.openxmlformats.org/officeDocument/2006/relationships/tags" Target="../tags/tag34.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image" Target="file:///C:\Users\Philip_Yin\AppData\Local\Temp\wps\INetCache\665cbaa91a40d4d39d8c54846b430852" TargetMode="External"/><Relationship Id="rId13" Type="http://schemas.openxmlformats.org/officeDocument/2006/relationships/image" Target="../media/image73.jpeg"/><Relationship Id="rId12" Type="http://schemas.openxmlformats.org/officeDocument/2006/relationships/tags" Target="../tags/tag30.xml"/><Relationship Id="rId11" Type="http://schemas.openxmlformats.org/officeDocument/2006/relationships/image" Target="../media/image72.png"/><Relationship Id="rId10" Type="http://schemas.openxmlformats.org/officeDocument/2006/relationships/tags" Target="../tags/tag29.xml"/><Relationship Id="rId1" Type="http://schemas.openxmlformats.org/officeDocument/2006/relationships/image" Target="../media/image65.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6.xml"/><Relationship Id="rId2" Type="http://schemas.openxmlformats.org/officeDocument/2006/relationships/image" Target="../media/image75.png"/><Relationship Id="rId1"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image" Target="../media/image12.png"/><Relationship Id="rId7" Type="http://schemas.openxmlformats.org/officeDocument/2006/relationships/image" Target="../media/image11.svg"/><Relationship Id="rId6" Type="http://schemas.openxmlformats.org/officeDocument/2006/relationships/image" Target="../media/image10.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0" Type="http://schemas.openxmlformats.org/officeDocument/2006/relationships/notesSlide" Target="../notesSlides/notesSlide4.xml"/><Relationship Id="rId1"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3.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3.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3.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7780" y="-16192"/>
            <a:ext cx="10693400" cy="6014085"/>
          </a:xfrm>
          <a:prstGeom prst="rect">
            <a:avLst/>
          </a:prstGeom>
        </p:spPr>
      </p:pic>
      <p:sp>
        <p:nvSpPr>
          <p:cNvPr id="25602" name="Titel 2"/>
          <p:cNvSpPr>
            <a:spLocks noGrp="1"/>
          </p:cNvSpPr>
          <p:nvPr>
            <p:ph type="ctrTitle"/>
          </p:nvPr>
        </p:nvSpPr>
        <p:spPr>
          <a:xfrm>
            <a:off x="3" y="3983038"/>
            <a:ext cx="10693399" cy="639763"/>
          </a:xfrm>
        </p:spPr>
        <p:txBody>
          <a:bodyPr/>
          <a:lstStyle/>
          <a:p>
            <a:pPr>
              <a:spcBef>
                <a:spcPct val="0"/>
              </a:spcBef>
              <a:spcAft>
                <a:spcPct val="0"/>
              </a:spcAft>
            </a:pPr>
            <a:r>
              <a:rPr lang="zh-CN" altLang="en-US" sz="3200" b="1"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Arial" panose="020B0604020202020204" pitchFamily="34" charset="0"/>
              </a:rPr>
              <a:t>数据中心冷却高效输配系统威乐解决方案</a:t>
            </a:r>
            <a:endParaRPr lang="en-US" dirty="0">
              <a:solidFill>
                <a:schemeClr val="tx1"/>
              </a:solidFill>
              <a:ea typeface="微软雅黑" panose="020B0503020204020204" pitchFamily="34" charset="-122"/>
              <a:cs typeface="+mn-ea"/>
              <a:sym typeface="+mn-lt"/>
            </a:endParaRPr>
          </a:p>
        </p:txBody>
      </p:sp>
      <p:sp>
        <p:nvSpPr>
          <p:cNvPr id="4" name="Untertitel 3"/>
          <p:cNvSpPr>
            <a:spLocks noGrp="1"/>
          </p:cNvSpPr>
          <p:nvPr>
            <p:ph type="subTitle" idx="1"/>
          </p:nvPr>
        </p:nvSpPr>
        <p:spPr>
          <a:xfrm>
            <a:off x="3" y="4708528"/>
            <a:ext cx="10693399" cy="858003"/>
          </a:xfrm>
        </p:spPr>
        <p:txBody>
          <a:bodyPr rtlCol="0"/>
          <a:lstStyle/>
          <a:p>
            <a:r>
              <a:rPr lang="en-US" altLang="ko-KR" sz="1400" b="1" dirty="0" err="1">
                <a:latin typeface="微软雅黑" panose="020B0503020204020204" pitchFamily="34" charset="-122"/>
                <a:ea typeface="微软雅黑" panose="020B0503020204020204" pitchFamily="34" charset="-122"/>
                <a:cs typeface="微软雅黑" panose="020B0503020204020204" pitchFamily="34" charset="-122"/>
              </a:rPr>
              <a:t>威乐</a:t>
            </a:r>
            <a:r>
              <a:rPr lang="en-US" altLang="ko-KR" sz="14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ko-KR" sz="1400" b="1" dirty="0" err="1">
                <a:latin typeface="微软雅黑" panose="020B0503020204020204" pitchFamily="34" charset="-122"/>
                <a:ea typeface="微软雅黑" panose="020B0503020204020204" pitchFamily="34" charset="-122"/>
                <a:cs typeface="微软雅黑" panose="020B0503020204020204" pitchFamily="34" charset="-122"/>
              </a:rPr>
              <a:t>中国</a:t>
            </a:r>
            <a:r>
              <a:rPr lang="en-US" altLang="ko-KR" sz="14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ko-KR" sz="1400" b="1" dirty="0" err="1">
                <a:latin typeface="微软雅黑" panose="020B0503020204020204" pitchFamily="34" charset="-122"/>
                <a:ea typeface="微软雅黑" panose="020B0503020204020204" pitchFamily="34" charset="-122"/>
                <a:cs typeface="微软雅黑" panose="020B0503020204020204" pitchFamily="34" charset="-122"/>
              </a:rPr>
              <a:t>水泵系统有限公司</a:t>
            </a:r>
            <a:endParaRPr lang="en-US" altLang="ko-KR" sz="1400" b="1" dirty="0">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OEM-</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高级技术工程师</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饶灏儒</a:t>
            </a:r>
            <a:endParaRPr lang="en-US" altLang="ko-KR" sz="1400" b="1" dirty="0">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altLang="ko-KR" sz="1400" b="1" dirty="0">
                <a:latin typeface="微软雅黑" panose="020B0503020204020204" pitchFamily="34" charset="-122"/>
                <a:ea typeface="微软雅黑" panose="020B0503020204020204" pitchFamily="34" charset="-122"/>
                <a:cs typeface="微软雅黑" panose="020B0503020204020204" pitchFamily="34" charset="-122"/>
              </a:rPr>
              <a:t>2025</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23</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日</a:t>
            </a:r>
            <a:r>
              <a:rPr lang="en-US" altLang="ko-KR" sz="1400" b="1" dirty="0">
                <a:latin typeface="微软雅黑" panose="020B0503020204020204" pitchFamily="34" charset="-122"/>
                <a:ea typeface="微软雅黑" panose="020B0503020204020204" pitchFamily="34" charset="-122"/>
                <a:cs typeface="微软雅黑" panose="020B0503020204020204" pitchFamily="34" charset="-122"/>
              </a:rPr>
              <a:t> </a:t>
            </a:r>
            <a:endParaRPr lang="en-US" altLang="ko-KR"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descr="威乐logo白色"/>
          <p:cNvPicPr>
            <a:picLocks noChangeAspect="1"/>
          </p:cNvPicPr>
          <p:nvPr>
            <p:custDataLst>
              <p:tags r:id="rId2"/>
            </p:custDataLst>
          </p:nvPr>
        </p:nvPicPr>
        <p:blipFill>
          <a:blip r:embed="rId3"/>
          <a:stretch>
            <a:fillRect/>
          </a:stretch>
        </p:blipFill>
        <p:spPr>
          <a:xfrm>
            <a:off x="9307380" y="262979"/>
            <a:ext cx="1075690" cy="459105"/>
          </a:xfrm>
          <a:prstGeom prst="rect">
            <a:avLst/>
          </a:prstGeom>
        </p:spPr>
      </p:pic>
    </p:spTree>
  </p:cSld>
  <p:clrMapOvr>
    <a:masterClrMapping/>
  </p:clrMapOvr>
  <p:transition spd="slow">
    <p:strip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Placeholder 3" descr="A picture containing indoor, toy, standing&#10;&#10;Description automatically generated"/>
          <p:cNvPicPr>
            <a:picLocks noChangeAspect="1"/>
          </p:cNvPicPr>
          <p:nvPr/>
        </p:nvPicPr>
        <p:blipFill rotWithShape="1">
          <a:blip r:embed="rId1"/>
          <a:srcRect l="5173" t="13441" r="3131" b="5630"/>
          <a:stretch>
            <a:fillRect/>
          </a:stretch>
        </p:blipFill>
        <p:spPr>
          <a:xfrm>
            <a:off x="3942080" y="1238885"/>
            <a:ext cx="1732280" cy="961390"/>
          </a:xfrm>
          <a:prstGeom prst="rect">
            <a:avLst/>
          </a:prstGeom>
        </p:spPr>
      </p:pic>
      <p:sp>
        <p:nvSpPr>
          <p:cNvPr id="2" name="Titel 1"/>
          <p:cNvSpPr>
            <a:spLocks noGrp="1"/>
          </p:cNvSpPr>
          <p:nvPr>
            <p:ph type="title"/>
          </p:nvPr>
        </p:nvSpPr>
        <p:spPr>
          <a:xfrm>
            <a:off x="247650" y="147955"/>
            <a:ext cx="10153650" cy="1288415"/>
          </a:xfrm>
        </p:spPr>
        <p:txBody>
          <a:bodyPr/>
          <a:lstStyle/>
          <a:p>
            <a:pPr marL="0" indent="0" fontAlgn="auto">
              <a:lnSpc>
                <a:spcPct val="130000"/>
              </a:lnSpc>
            </a:pPr>
            <a:br>
              <a:rPr sz="2400" dirty="0">
                <a:latin typeface="Verdana" panose="020B0604030504040204" pitchFamily="34" charset="0"/>
                <a:cs typeface="Verdana" panose="020B0604030504040204" pitchFamily="34" charset="0"/>
              </a:rPr>
            </a:br>
            <a:r>
              <a:rPr sz="2400" dirty="0" err="1">
                <a:solidFill>
                  <a:srgbClr val="009C82"/>
                </a:solidFill>
                <a:latin typeface="Verdana" panose="020B0604030504040204" pitchFamily="34" charset="0"/>
                <a:cs typeface="Verdana" panose="020B0604030504040204" pitchFamily="34" charset="0"/>
              </a:rPr>
              <a:t>数据中心</a:t>
            </a:r>
            <a:r>
              <a:rPr lang="zh-CN" altLang="en-US" sz="2400" dirty="0">
                <a:solidFill>
                  <a:srgbClr val="009C82"/>
                </a:solidFill>
                <a:latin typeface="Verdana" panose="020B0604030504040204" pitchFamily="34" charset="0"/>
                <a:cs typeface="Verdana" panose="020B0604030504040204" pitchFamily="34" charset="0"/>
              </a:rPr>
              <a:t>一次侧威乐</a:t>
            </a:r>
            <a:r>
              <a:rPr sz="2400" dirty="0" err="1">
                <a:solidFill>
                  <a:srgbClr val="009C82"/>
                </a:solidFill>
                <a:latin typeface="Verdana" panose="020B0604030504040204" pitchFamily="34" charset="0"/>
                <a:cs typeface="Verdana" panose="020B0604030504040204" pitchFamily="34" charset="0"/>
              </a:rPr>
              <a:t>解决方案</a:t>
            </a:r>
            <a:endParaRPr sz="2400" dirty="0">
              <a:solidFill>
                <a:srgbClr val="009C82"/>
              </a:solidFill>
              <a:latin typeface="Verdana" panose="020B0604030504040204" pitchFamily="34" charset="0"/>
              <a:cs typeface="Verdana" panose="020B0604030504040204" pitchFamily="34" charset="0"/>
            </a:endParaRPr>
          </a:p>
        </p:txBody>
      </p:sp>
      <p:pic>
        <p:nvPicPr>
          <p:cNvPr id="100" name="图片 99"/>
          <p:cNvPicPr>
            <a:picLocks noChangeAspect="1"/>
          </p:cNvPicPr>
          <p:nvPr/>
        </p:nvPicPr>
        <p:blipFill>
          <a:blip r:embed="rId2"/>
          <a:srcRect l="20570" t="1201" r="28028"/>
          <a:stretch>
            <a:fillRect/>
          </a:stretch>
        </p:blipFill>
        <p:spPr>
          <a:xfrm>
            <a:off x="5911850" y="665480"/>
            <a:ext cx="4508500" cy="4890770"/>
          </a:xfrm>
          <a:custGeom>
            <a:avLst/>
            <a:gdLst/>
            <a:ahLst/>
            <a:cxnLst>
              <a:cxn ang="3">
                <a:pos x="hc" y="t"/>
              </a:cxn>
              <a:cxn ang="cd2">
                <a:pos x="l" y="vc"/>
              </a:cxn>
              <a:cxn ang="cd4">
                <a:pos x="hc" y="b"/>
              </a:cxn>
              <a:cxn ang="0">
                <a:pos x="r" y="vc"/>
              </a:cxn>
            </a:cxnLst>
            <a:rect l="l" t="t" r="r" b="b"/>
            <a:pathLst>
              <a:path w="7070" h="7702">
                <a:moveTo>
                  <a:pt x="700" y="0"/>
                </a:moveTo>
                <a:lnTo>
                  <a:pt x="7070" y="0"/>
                </a:lnTo>
                <a:lnTo>
                  <a:pt x="7070" y="7702"/>
                </a:lnTo>
                <a:lnTo>
                  <a:pt x="1857" y="7702"/>
                </a:lnTo>
                <a:lnTo>
                  <a:pt x="1814" y="7666"/>
                </a:lnTo>
                <a:cubicBezTo>
                  <a:pt x="-25" y="6090"/>
                  <a:pt x="-574" y="2605"/>
                  <a:pt x="670" y="60"/>
                </a:cubicBezTo>
                <a:lnTo>
                  <a:pt x="700" y="0"/>
                </a:lnTo>
                <a:close/>
              </a:path>
            </a:pathLst>
          </a:custGeom>
          <a:noFill/>
          <a:ln w="9525">
            <a:noFill/>
          </a:ln>
        </p:spPr>
      </p:pic>
      <p:pic>
        <p:nvPicPr>
          <p:cNvPr id="4" name="图片 3"/>
          <p:cNvPicPr>
            <a:picLocks noChangeAspect="1"/>
          </p:cNvPicPr>
          <p:nvPr/>
        </p:nvPicPr>
        <p:blipFill>
          <a:blip r:embed="rId2"/>
          <a:srcRect l="23986" t="1195" r="74339" b="98799"/>
          <a:stretch>
            <a:fillRect/>
          </a:stretch>
        </p:blipFill>
        <p:spPr>
          <a:xfrm>
            <a:off x="6229094" y="677892"/>
            <a:ext cx="146286" cy="288"/>
          </a:xfrm>
          <a:custGeom>
            <a:avLst/>
            <a:gdLst/>
            <a:ahLst/>
            <a:cxnLst>
              <a:cxn ang="3">
                <a:pos x="hc" y="t"/>
              </a:cxn>
              <a:cxn ang="cd2">
                <a:pos x="l" y="vc"/>
              </a:cxn>
              <a:cxn ang="cd4">
                <a:pos x="hc" y="b"/>
              </a:cxn>
              <a:cxn ang="0">
                <a:pos x="r" y="vc"/>
              </a:cxn>
            </a:cxnLst>
            <a:rect l="l" t="t" r="r" b="b"/>
            <a:pathLst>
              <a:path w="230">
                <a:moveTo>
                  <a:pt x="0" y="0"/>
                </a:moveTo>
                <a:lnTo>
                  <a:pt x="230" y="0"/>
                </a:lnTo>
                <a:lnTo>
                  <a:pt x="230" y="0"/>
                </a:lnTo>
                <a:lnTo>
                  <a:pt x="0" y="0"/>
                </a:lnTo>
                <a:lnTo>
                  <a:pt x="0" y="0"/>
                </a:lnTo>
                <a:close/>
              </a:path>
            </a:pathLst>
          </a:custGeom>
          <a:noFill/>
          <a:ln w="9525">
            <a:noFill/>
          </a:ln>
        </p:spPr>
      </p:pic>
      <p:pic>
        <p:nvPicPr>
          <p:cNvPr id="5" name="图片 4"/>
          <p:cNvPicPr>
            <a:picLocks noChangeAspect="1"/>
          </p:cNvPicPr>
          <p:nvPr/>
        </p:nvPicPr>
        <p:blipFill>
          <a:blip r:embed="rId2"/>
          <a:srcRect l="32398" t="100000" r="65919" b="-13"/>
          <a:stretch>
            <a:fillRect/>
          </a:stretch>
        </p:blipFill>
        <p:spPr>
          <a:xfrm>
            <a:off x="7135268" y="5568950"/>
            <a:ext cx="147008" cy="663"/>
          </a:xfrm>
          <a:custGeom>
            <a:avLst/>
            <a:gdLst/>
            <a:ahLst/>
            <a:cxnLst>
              <a:cxn ang="3">
                <a:pos x="hc" y="t"/>
              </a:cxn>
              <a:cxn ang="cd2">
                <a:pos x="l" y="vc"/>
              </a:cxn>
              <a:cxn ang="cd4">
                <a:pos x="hc" y="b"/>
              </a:cxn>
              <a:cxn ang="0">
                <a:pos x="r" y="vc"/>
              </a:cxn>
            </a:cxnLst>
            <a:rect l="l" t="t" r="r" b="b"/>
            <a:pathLst>
              <a:path w="232" h="1">
                <a:moveTo>
                  <a:pt x="0" y="0"/>
                </a:moveTo>
                <a:lnTo>
                  <a:pt x="230" y="0"/>
                </a:lnTo>
                <a:lnTo>
                  <a:pt x="232" y="1"/>
                </a:lnTo>
                <a:lnTo>
                  <a:pt x="1" y="1"/>
                </a:lnTo>
                <a:lnTo>
                  <a:pt x="0" y="0"/>
                </a:lnTo>
                <a:close/>
              </a:path>
            </a:pathLst>
          </a:custGeom>
          <a:noFill/>
          <a:ln w="9525">
            <a:noFill/>
          </a:ln>
        </p:spPr>
      </p:pic>
      <p:sp>
        <p:nvSpPr>
          <p:cNvPr id="9" name="任意多边形 8"/>
          <p:cNvSpPr/>
          <p:nvPr/>
        </p:nvSpPr>
        <p:spPr>
          <a:xfrm>
            <a:off x="5942330" y="2985770"/>
            <a:ext cx="4478020" cy="2595880"/>
          </a:xfrm>
          <a:custGeom>
            <a:avLst/>
            <a:gdLst/>
            <a:ahLst/>
            <a:cxnLst>
              <a:cxn ang="3">
                <a:pos x="hc" y="t"/>
              </a:cxn>
              <a:cxn ang="cd2">
                <a:pos x="l" y="vc"/>
              </a:cxn>
              <a:cxn ang="cd4">
                <a:pos x="hc" y="b"/>
              </a:cxn>
              <a:cxn ang="0">
                <a:pos x="r" y="vc"/>
              </a:cxn>
            </a:cxnLst>
            <a:rect l="l" t="t" r="r" b="b"/>
            <a:pathLst>
              <a:path w="7052" h="4067">
                <a:moveTo>
                  <a:pt x="0" y="0"/>
                </a:moveTo>
                <a:lnTo>
                  <a:pt x="7052" y="0"/>
                </a:lnTo>
                <a:lnTo>
                  <a:pt x="7052" y="4067"/>
                </a:lnTo>
                <a:lnTo>
                  <a:pt x="1820" y="4067"/>
                </a:lnTo>
                <a:lnTo>
                  <a:pt x="1796" y="4047"/>
                </a:lnTo>
                <a:cubicBezTo>
                  <a:pt x="745" y="3146"/>
                  <a:pt x="115" y="1622"/>
                  <a:pt x="0" y="7"/>
                </a:cubicBezTo>
                <a:lnTo>
                  <a:pt x="0" y="0"/>
                </a:lnTo>
                <a:close/>
              </a:path>
            </a:pathLst>
          </a:custGeom>
          <a:gradFill>
            <a:gsLst>
              <a:gs pos="0">
                <a:schemeClr val="tx1">
                  <a:lumMod val="95000"/>
                  <a:lumOff val="5000"/>
                </a:schemeClr>
              </a:gs>
              <a:gs pos="100000">
                <a:schemeClr val="tx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黑体" panose="02010609060101010101" pitchFamily="49" charset="-122"/>
              <a:buChar char="•"/>
            </a:pPr>
            <a:endParaRPr lang="zh-CN" altLang="en-US" sz="150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sp>
        <p:nvSpPr>
          <p:cNvPr id="15" name="任意多边形 14"/>
          <p:cNvSpPr/>
          <p:nvPr/>
        </p:nvSpPr>
        <p:spPr>
          <a:xfrm>
            <a:off x="7123228" y="5568315"/>
            <a:ext cx="159048" cy="10823"/>
          </a:xfrm>
          <a:custGeom>
            <a:avLst/>
            <a:gdLst/>
            <a:ahLst/>
            <a:cxnLst>
              <a:cxn ang="3">
                <a:pos x="hc" y="t"/>
              </a:cxn>
              <a:cxn ang="cd2">
                <a:pos x="l" y="vc"/>
              </a:cxn>
              <a:cxn ang="cd4">
                <a:pos x="hc" y="b"/>
              </a:cxn>
              <a:cxn ang="0">
                <a:pos x="r" y="vc"/>
              </a:cxn>
            </a:cxnLst>
            <a:rect l="l" t="t" r="r" b="b"/>
            <a:pathLst>
              <a:path w="250" h="17">
                <a:moveTo>
                  <a:pt x="0" y="0"/>
                </a:moveTo>
                <a:lnTo>
                  <a:pt x="230" y="0"/>
                </a:lnTo>
                <a:lnTo>
                  <a:pt x="250" y="17"/>
                </a:lnTo>
                <a:lnTo>
                  <a:pt x="20" y="17"/>
                </a:lnTo>
                <a:lnTo>
                  <a:pt x="0" y="0"/>
                </a:lnTo>
                <a:close/>
              </a:path>
            </a:pathLst>
          </a:custGeom>
          <a:gradFill>
            <a:gsLst>
              <a:gs pos="0">
                <a:schemeClr val="tx1">
                  <a:lumMod val="95000"/>
                  <a:lumOff val="5000"/>
                </a:schemeClr>
              </a:gs>
              <a:gs pos="100000">
                <a:schemeClr val="tx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defPPr>
              <a:defRPr lang="de-DE">
                <a:solidFill>
                  <a:schemeClr val="lt1"/>
                </a:solidFill>
              </a:defRPr>
            </a:defPPr>
            <a:lvl1pPr marL="0" algn="l" defTabSz="1043305" rtl="0" eaLnBrk="1" latinLnBrk="0" hangingPunct="1">
              <a:defRPr sz="2100" kern="1200">
                <a:solidFill>
                  <a:schemeClr val="lt1"/>
                </a:solidFill>
                <a:latin typeface="+mn-lt"/>
                <a:ea typeface="+mn-ea"/>
                <a:cs typeface="+mn-cs"/>
              </a:defRPr>
            </a:lvl1pPr>
            <a:lvl2pPr marL="521335" algn="l" defTabSz="1043305" rtl="0" eaLnBrk="1" latinLnBrk="0" hangingPunct="1">
              <a:defRPr sz="2100" kern="1200">
                <a:solidFill>
                  <a:schemeClr val="lt1"/>
                </a:solidFill>
                <a:latin typeface="+mn-lt"/>
                <a:ea typeface="+mn-ea"/>
                <a:cs typeface="+mn-cs"/>
              </a:defRPr>
            </a:lvl2pPr>
            <a:lvl3pPr marL="1043305" algn="l" defTabSz="1043305" rtl="0" eaLnBrk="1" latinLnBrk="0" hangingPunct="1">
              <a:defRPr sz="2100" kern="1200">
                <a:solidFill>
                  <a:schemeClr val="lt1"/>
                </a:solidFill>
                <a:latin typeface="+mn-lt"/>
                <a:ea typeface="+mn-ea"/>
                <a:cs typeface="+mn-cs"/>
              </a:defRPr>
            </a:lvl3pPr>
            <a:lvl4pPr marL="1564640" algn="l" defTabSz="1043305" rtl="0" eaLnBrk="1" latinLnBrk="0" hangingPunct="1">
              <a:defRPr sz="2100" kern="1200">
                <a:solidFill>
                  <a:schemeClr val="lt1"/>
                </a:solidFill>
                <a:latin typeface="+mn-lt"/>
                <a:ea typeface="+mn-ea"/>
                <a:cs typeface="+mn-cs"/>
              </a:defRPr>
            </a:lvl4pPr>
            <a:lvl5pPr marL="2085975" algn="l" defTabSz="1043305" rtl="0" eaLnBrk="1" latinLnBrk="0" hangingPunct="1">
              <a:defRPr sz="2100" kern="1200">
                <a:solidFill>
                  <a:schemeClr val="lt1"/>
                </a:solidFill>
                <a:latin typeface="+mn-lt"/>
                <a:ea typeface="+mn-ea"/>
                <a:cs typeface="+mn-cs"/>
              </a:defRPr>
            </a:lvl5pPr>
            <a:lvl6pPr marL="2607945" algn="l" defTabSz="1043305" rtl="0" eaLnBrk="1" latinLnBrk="0" hangingPunct="1">
              <a:defRPr sz="2100" kern="1200">
                <a:solidFill>
                  <a:schemeClr val="lt1"/>
                </a:solidFill>
                <a:latin typeface="+mn-lt"/>
                <a:ea typeface="+mn-ea"/>
                <a:cs typeface="+mn-cs"/>
              </a:defRPr>
            </a:lvl6pPr>
            <a:lvl7pPr marL="3129280" algn="l" defTabSz="1043305" rtl="0" eaLnBrk="1" latinLnBrk="0" hangingPunct="1">
              <a:defRPr sz="2100" kern="1200">
                <a:solidFill>
                  <a:schemeClr val="lt1"/>
                </a:solidFill>
                <a:latin typeface="+mn-lt"/>
                <a:ea typeface="+mn-ea"/>
                <a:cs typeface="+mn-cs"/>
              </a:defRPr>
            </a:lvl7pPr>
            <a:lvl8pPr marL="3650615" algn="l" defTabSz="1043305" rtl="0" eaLnBrk="1" latinLnBrk="0" hangingPunct="1">
              <a:defRPr sz="2100" kern="1200">
                <a:solidFill>
                  <a:schemeClr val="lt1"/>
                </a:solidFill>
                <a:latin typeface="+mn-lt"/>
                <a:ea typeface="+mn-ea"/>
                <a:cs typeface="+mn-cs"/>
              </a:defRPr>
            </a:lvl8pPr>
            <a:lvl9pPr marL="4171950" algn="l" defTabSz="1043305" rtl="0" eaLnBrk="1" latinLnBrk="0" hangingPunct="1">
              <a:defRPr sz="2100" kern="1200">
                <a:solidFill>
                  <a:schemeClr val="lt1"/>
                </a:solidFill>
                <a:latin typeface="+mn-lt"/>
                <a:ea typeface="+mn-ea"/>
                <a:cs typeface="+mn-cs"/>
              </a:defRPr>
            </a:lvl9pPr>
          </a:lstStyle>
          <a:p>
            <a:pPr marL="180975" indent="-180975">
              <a:lnSpc>
                <a:spcPct val="110000"/>
              </a:lnSpc>
              <a:buClr>
                <a:schemeClr val="accent1"/>
              </a:buClr>
              <a:buFont typeface="黑体" panose="02010609060101010101" pitchFamily="49" charset="-122"/>
              <a:buChar char="•"/>
            </a:pPr>
            <a:endParaRPr lang="zh-CN" altLang="en-US" sz="150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sp>
        <p:nvSpPr>
          <p:cNvPr id="18" name="iśḻíḍè"/>
          <p:cNvSpPr/>
          <p:nvPr/>
        </p:nvSpPr>
        <p:spPr>
          <a:xfrm rot="10800000">
            <a:off x="5784215" y="640715"/>
            <a:ext cx="1339850" cy="4940935"/>
          </a:xfrm>
          <a:custGeom>
            <a:avLst/>
            <a:gdLst/>
            <a:ahLst/>
            <a:cxnLst>
              <a:cxn ang="0">
                <a:pos x="wd2" y="hd2"/>
              </a:cxn>
              <a:cxn ang="5400000">
                <a:pos x="wd2" y="hd2"/>
              </a:cxn>
              <a:cxn ang="10800000">
                <a:pos x="wd2" y="hd2"/>
              </a:cxn>
              <a:cxn ang="16200000">
                <a:pos x="wd2" y="hd2"/>
              </a:cxn>
            </a:cxnLst>
            <a:rect l="0" t="0" r="r" b="b"/>
            <a:pathLst>
              <a:path w="16825" h="21600" extrusionOk="0">
                <a:moveTo>
                  <a:pt x="0" y="0"/>
                </a:moveTo>
                <a:cubicBezTo>
                  <a:pt x="15222" y="4403"/>
                  <a:pt x="19747" y="14394"/>
                  <a:pt x="9330" y="21600"/>
                </a:cubicBezTo>
                <a:lnTo>
                  <a:pt x="11184" y="21600"/>
                </a:lnTo>
                <a:cubicBezTo>
                  <a:pt x="21600" y="14394"/>
                  <a:pt x="17077" y="4403"/>
                  <a:pt x="1855" y="0"/>
                </a:cubicBezTo>
                <a:lnTo>
                  <a:pt x="0" y="0"/>
                </a:lnTo>
                <a:close/>
              </a:path>
            </a:pathLst>
          </a:custGeom>
        </p:spPr>
        <p:style>
          <a:lnRef idx="0">
            <a:srgbClr val="FFFFFF"/>
          </a:lnRef>
          <a:fillRef idx="1">
            <a:schemeClr val="accent1"/>
          </a:fillRef>
          <a:effectRef idx="0">
            <a:srgbClr val="FFFFFF"/>
          </a:effectRef>
          <a:fontRef idx="minor">
            <a:schemeClr val="lt1"/>
          </a:fontRef>
        </p:style>
        <p:txBody>
          <a:bodyPr wrap="square" lIns="80173" tIns="40085" rIns="80173" bIns="40085" anchor="ctr">
            <a:normAutofit/>
          </a:bodyPr>
          <a:lstStyle>
            <a:defPPr marL="0" marR="0" indent="0" algn="l" defTabSz="342900" rtl="0" fontAlgn="auto" latinLnBrk="1" hangingPunct="0">
              <a:lnSpc>
                <a:spcPct val="100000"/>
              </a:lnSpc>
              <a:spcBef>
                <a:spcPts val="0"/>
              </a:spcBef>
              <a:spcAft>
                <a:spcPts val="0"/>
              </a:spcAft>
              <a:buClrTx/>
              <a:buSzTx/>
              <a:buFontTx/>
              <a:buNone/>
              <a:defRPr kumimoji="0" sz="675" b="0" i="0" u="none" strike="noStrike" cap="none" spc="0" normalizeH="0" baseline="0">
                <a:ln>
                  <a:noFill/>
                </a:ln>
                <a:solidFill>
                  <a:srgbClr val="000000"/>
                </a:solidFill>
                <a:effectLst/>
                <a:uFillTx/>
              </a:defRPr>
            </a:defPPr>
            <a:lvl1pPr marL="0" marR="0" indent="0"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1pPr>
            <a:lvl2pPr marL="0" marR="0" indent="85725"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2pPr>
            <a:lvl3pPr marL="0" marR="0" indent="171450"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3pPr>
            <a:lvl4pPr marL="0" marR="0" indent="257175"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4pPr>
            <a:lvl5pPr marL="0" marR="0" indent="342900"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5pPr>
            <a:lvl6pPr marL="0" marR="0" indent="428625"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6pPr>
            <a:lvl7pPr marL="0" marR="0" indent="514350"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7pPr>
            <a:lvl8pPr marL="0" marR="0" indent="600075"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8pPr>
            <a:lvl9pPr marL="0" marR="0" indent="685800"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9pPr>
          </a:lstStyle>
          <a:p>
            <a:pPr>
              <a:defRPr sz="3200">
                <a:solidFill>
                  <a:srgbClr val="FFFFFF"/>
                </a:solidFill>
              </a:defRPr>
            </a:pPr>
            <a:endParaRPr sz="2805">
              <a:latin typeface="Verdana" panose="020B0604030504040204" pitchFamily="34" charset="0"/>
              <a:ea typeface="黑体" panose="02010609060101010101" pitchFamily="49" charset="-122"/>
              <a:cs typeface="Verdana" panose="020B0604030504040204" pitchFamily="34" charset="0"/>
            </a:endParaRPr>
          </a:p>
        </p:txBody>
      </p:sp>
      <p:sp>
        <p:nvSpPr>
          <p:cNvPr id="19" name="文本框 18"/>
          <p:cNvSpPr txBox="1"/>
          <p:nvPr/>
        </p:nvSpPr>
        <p:spPr>
          <a:xfrm>
            <a:off x="6715760" y="3551555"/>
            <a:ext cx="3611880" cy="1309370"/>
          </a:xfrm>
          <a:prstGeom prst="rect">
            <a:avLst/>
          </a:prstGeom>
          <a:noFill/>
        </p:spPr>
        <p:txBody>
          <a:bodyPr wrap="none" rtlCol="0">
            <a:spAutoFit/>
          </a:bodyPr>
          <a:lstStyle/>
          <a:p>
            <a:pPr indent="0">
              <a:lnSpc>
                <a:spcPct val="110000"/>
              </a:lnSpc>
              <a:buClr>
                <a:schemeClr val="accent1"/>
              </a:buClr>
              <a:buFont typeface="黑体" panose="02010609060101010101" pitchFamily="49" charset="-122"/>
              <a:buNone/>
            </a:pPr>
            <a:r>
              <a:rPr lang="en-US" altLang="zh-CN" sz="5400" b="1">
                <a:solidFill>
                  <a:schemeClr val="bg1"/>
                </a:solidFill>
                <a:latin typeface="Verdana" panose="020B0604030504040204" pitchFamily="34" charset="0"/>
                <a:ea typeface="黑体" panose="02010609060101010101" pitchFamily="49" charset="-122"/>
                <a:cs typeface="Verdana" panose="020B0604030504040204" pitchFamily="34" charset="0"/>
              </a:rPr>
              <a:t>Ai</a:t>
            </a:r>
            <a:r>
              <a:rPr lang="zh-CN" altLang="en-US" sz="1800">
                <a:solidFill>
                  <a:schemeClr val="bg1"/>
                </a:solidFill>
                <a:latin typeface="Verdana" panose="020B0604030504040204" pitchFamily="34" charset="0"/>
                <a:ea typeface="黑体" panose="02010609060101010101" pitchFamily="49" charset="-122"/>
                <a:cs typeface="Verdana" panose="020B0604030504040204" pitchFamily="34" charset="0"/>
              </a:rPr>
              <a:t>人工智能时代</a:t>
            </a:r>
            <a:endParaRPr lang="zh-CN" altLang="en-US" sz="1800">
              <a:solidFill>
                <a:schemeClr val="bg1"/>
              </a:solidFill>
              <a:latin typeface="Verdana" panose="020B0604030504040204" pitchFamily="34" charset="0"/>
              <a:ea typeface="黑体" panose="02010609060101010101" pitchFamily="49" charset="-122"/>
              <a:cs typeface="Verdana" panose="020B0604030504040204" pitchFamily="34" charset="0"/>
            </a:endParaRPr>
          </a:p>
          <a:p>
            <a:pPr indent="0">
              <a:lnSpc>
                <a:spcPct val="110000"/>
              </a:lnSpc>
              <a:buClr>
                <a:schemeClr val="accent1"/>
              </a:buClr>
              <a:buFont typeface="黑体" panose="02010609060101010101" pitchFamily="49" charset="-122"/>
              <a:buNone/>
            </a:pPr>
            <a:r>
              <a:rPr lang="zh-CN" altLang="en-US" sz="1800">
                <a:solidFill>
                  <a:schemeClr val="bg1"/>
                </a:solidFill>
                <a:latin typeface="Verdana" panose="020B0604030504040204" pitchFamily="34" charset="0"/>
                <a:ea typeface="黑体" panose="02010609060101010101" pitchFamily="49" charset="-122"/>
                <a:cs typeface="Verdana" panose="020B0604030504040204" pitchFamily="34" charset="0"/>
              </a:rPr>
              <a:t>高算力导致极高能耗将何去何从？</a:t>
            </a:r>
            <a:endParaRPr lang="zh-CN" altLang="en-US" sz="1800">
              <a:solidFill>
                <a:schemeClr val="bg1"/>
              </a:solidFill>
              <a:latin typeface="Verdana" panose="020B0604030504040204" pitchFamily="34" charset="0"/>
              <a:ea typeface="黑体" panose="02010609060101010101" pitchFamily="49" charset="-122"/>
              <a:cs typeface="Verdana" panose="020B0604030504040204" pitchFamily="34" charset="0"/>
            </a:endParaRPr>
          </a:p>
        </p:txBody>
      </p:sp>
      <p:sp>
        <p:nvSpPr>
          <p:cNvPr id="22" name="六边形 21"/>
          <p:cNvSpPr/>
          <p:nvPr/>
        </p:nvSpPr>
        <p:spPr>
          <a:xfrm>
            <a:off x="2254250" y="1374775"/>
            <a:ext cx="1087120" cy="672465"/>
          </a:xfrm>
          <a:prstGeom prst="hexagon">
            <a:avLst/>
          </a:prstGeom>
          <a:solidFill>
            <a:srgbClr val="FFB400"/>
          </a:solidFill>
          <a:ln>
            <a:gradFill>
              <a:gsLst>
                <a:gs pos="100000">
                  <a:srgbClr val="FFFFFF">
                    <a:alpha val="100000"/>
                  </a:srgbClr>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83" name="六边形 82"/>
          <p:cNvSpPr/>
          <p:nvPr/>
        </p:nvSpPr>
        <p:spPr>
          <a:xfrm>
            <a:off x="281305" y="1365250"/>
            <a:ext cx="1087120" cy="672465"/>
          </a:xfrm>
          <a:prstGeom prst="hexagon">
            <a:avLst/>
          </a:prstGeom>
          <a:solidFill>
            <a:srgbClr val="FFB400"/>
          </a:solidFill>
          <a:ln>
            <a:gradFill>
              <a:gsLst>
                <a:gs pos="100000">
                  <a:srgbClr val="FFFFFF">
                    <a:alpha val="100000"/>
                  </a:srgbClr>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23" name="六边形 22"/>
          <p:cNvSpPr/>
          <p:nvPr/>
        </p:nvSpPr>
        <p:spPr>
          <a:xfrm>
            <a:off x="1268095" y="1750695"/>
            <a:ext cx="1087120" cy="672465"/>
          </a:xfrm>
          <a:prstGeom prst="hexagon">
            <a:avLst/>
          </a:prstGeom>
          <a:solidFill>
            <a:srgbClr val="FFB400"/>
          </a:solidFill>
          <a:ln>
            <a:gradFill>
              <a:gsLst>
                <a:gs pos="100000">
                  <a:srgbClr val="FFFFFF">
                    <a:alpha val="100000"/>
                  </a:srgbClr>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24" name="六边形 23"/>
          <p:cNvSpPr/>
          <p:nvPr/>
        </p:nvSpPr>
        <p:spPr>
          <a:xfrm>
            <a:off x="281305" y="2120265"/>
            <a:ext cx="1087120" cy="672465"/>
          </a:xfrm>
          <a:prstGeom prst="hexagon">
            <a:avLst/>
          </a:prstGeom>
          <a:solidFill>
            <a:srgbClr val="FFB400"/>
          </a:solidFill>
          <a:ln>
            <a:gradFill>
              <a:gsLst>
                <a:gs pos="100000">
                  <a:srgbClr val="FFFFFF">
                    <a:alpha val="100000"/>
                  </a:srgbClr>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91" name="文本框 90"/>
          <p:cNvSpPr txBox="1"/>
          <p:nvPr/>
        </p:nvSpPr>
        <p:spPr>
          <a:xfrm>
            <a:off x="357211" y="2331729"/>
            <a:ext cx="1178337" cy="28003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 </a:t>
            </a:r>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监控缺失</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
        <p:nvSpPr>
          <p:cNvPr id="92" name="文本框 91"/>
          <p:cNvSpPr txBox="1"/>
          <p:nvPr/>
        </p:nvSpPr>
        <p:spPr>
          <a:xfrm>
            <a:off x="2317551" y="1502727"/>
            <a:ext cx="985897" cy="4692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安装空间</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pPr algn="ctr"/>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受限</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
        <p:nvSpPr>
          <p:cNvPr id="93" name="文本框 92"/>
          <p:cNvSpPr txBox="1"/>
          <p:nvPr/>
        </p:nvSpPr>
        <p:spPr>
          <a:xfrm>
            <a:off x="1330246" y="1941005"/>
            <a:ext cx="1063978" cy="280035"/>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维护成本高</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
        <p:nvSpPr>
          <p:cNvPr id="94" name="文本框 93"/>
          <p:cNvSpPr txBox="1"/>
          <p:nvPr/>
        </p:nvSpPr>
        <p:spPr>
          <a:xfrm>
            <a:off x="338361" y="1554946"/>
            <a:ext cx="985897" cy="28003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能耗高</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
        <p:nvSpPr>
          <p:cNvPr id="87" name="文本框 86"/>
          <p:cNvSpPr txBox="1"/>
          <p:nvPr/>
        </p:nvSpPr>
        <p:spPr>
          <a:xfrm>
            <a:off x="1355036" y="1259652"/>
            <a:ext cx="1059098" cy="313227"/>
          </a:xfrm>
          <a:prstGeom prst="rect">
            <a:avLst/>
          </a:prstGeom>
          <a:noFill/>
        </p:spPr>
        <p:txBody>
          <a:bodyPr wrap="square" rtlCol="0">
            <a:spAutoFit/>
          </a:bodyPr>
          <a:lstStyle/>
          <a:p>
            <a:pPr>
              <a:lnSpc>
                <a:spcPct val="110000"/>
              </a:lnSpc>
              <a:buClr>
                <a:schemeClr val="accent1"/>
              </a:buClr>
            </a:pPr>
            <a:r>
              <a:rPr lang="zh-CN" altLang="en-US" sz="1405" b="1" dirty="0">
                <a:latin typeface="Verdana" panose="020B0604030504040204" pitchFamily="34" charset="0"/>
                <a:ea typeface="黑体" panose="02010609060101010101" pitchFamily="49" charset="-122"/>
                <a:cs typeface="黑体" panose="02010609060101010101" pitchFamily="49" charset="-122"/>
              </a:rPr>
              <a:t>行业痛点</a:t>
            </a:r>
            <a:endParaRPr lang="zh-CN" altLang="en-US" sz="1405" b="1" dirty="0">
              <a:latin typeface="Verdana" panose="020B0604030504040204" pitchFamily="34" charset="0"/>
              <a:ea typeface="黑体" panose="02010609060101010101" pitchFamily="49" charset="-122"/>
              <a:cs typeface="黑体" panose="02010609060101010101" pitchFamily="49" charset="-122"/>
            </a:endParaRPr>
          </a:p>
        </p:txBody>
      </p:sp>
      <p:sp>
        <p:nvSpPr>
          <p:cNvPr id="75" name="六边形 74"/>
          <p:cNvSpPr/>
          <p:nvPr/>
        </p:nvSpPr>
        <p:spPr>
          <a:xfrm>
            <a:off x="3039110" y="4724400"/>
            <a:ext cx="1087120" cy="672465"/>
          </a:xfrm>
          <a:prstGeom prst="hexagon">
            <a:avLst/>
          </a:prstGeom>
          <a:solidFill>
            <a:srgbClr val="009C82"/>
          </a:solidFill>
          <a:ln>
            <a:gradFill>
              <a:gsLst>
                <a:gs pos="100000">
                  <a:srgbClr val="FFFFFF"/>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26" name="六边形 25"/>
          <p:cNvSpPr/>
          <p:nvPr/>
        </p:nvSpPr>
        <p:spPr>
          <a:xfrm>
            <a:off x="4037330" y="4345940"/>
            <a:ext cx="1087120" cy="672465"/>
          </a:xfrm>
          <a:prstGeom prst="hexagon">
            <a:avLst/>
          </a:prstGeom>
          <a:solidFill>
            <a:srgbClr val="009C82"/>
          </a:solidFill>
          <a:ln>
            <a:gradFill>
              <a:gsLst>
                <a:gs pos="100000">
                  <a:srgbClr val="FFFFFF"/>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27" name="六边形 26"/>
          <p:cNvSpPr/>
          <p:nvPr/>
        </p:nvSpPr>
        <p:spPr>
          <a:xfrm>
            <a:off x="5024120" y="4731385"/>
            <a:ext cx="1087120" cy="672465"/>
          </a:xfrm>
          <a:prstGeom prst="hexagon">
            <a:avLst/>
          </a:prstGeom>
          <a:solidFill>
            <a:srgbClr val="009C82"/>
          </a:solidFill>
          <a:ln>
            <a:gradFill>
              <a:gsLst>
                <a:gs pos="100000">
                  <a:srgbClr val="FFFFFF"/>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28" name="六边形 27"/>
          <p:cNvSpPr/>
          <p:nvPr/>
        </p:nvSpPr>
        <p:spPr>
          <a:xfrm>
            <a:off x="5036185" y="3957320"/>
            <a:ext cx="1087120" cy="672465"/>
          </a:xfrm>
          <a:prstGeom prst="hexagon">
            <a:avLst/>
          </a:prstGeom>
          <a:solidFill>
            <a:srgbClr val="009C82"/>
          </a:solidFill>
          <a:ln>
            <a:gradFill>
              <a:gsLst>
                <a:gs pos="100000">
                  <a:srgbClr val="FFFFFF"/>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29" name="文本框 28"/>
          <p:cNvSpPr txBox="1"/>
          <p:nvPr/>
        </p:nvSpPr>
        <p:spPr>
          <a:xfrm>
            <a:off x="5247514" y="4856289"/>
            <a:ext cx="851631" cy="469265"/>
          </a:xfrm>
          <a:prstGeom prst="rect">
            <a:avLst/>
          </a:prstGeom>
          <a:noFill/>
        </p:spPr>
        <p:txBody>
          <a:bodyPr wrap="square" rtlCol="0">
            <a:spAutoFit/>
          </a:bodyPr>
          <a:lstStyle/>
          <a:p>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快部署</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易维护</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
        <p:nvSpPr>
          <p:cNvPr id="88" name="文本框 87"/>
          <p:cNvSpPr txBox="1"/>
          <p:nvPr/>
        </p:nvSpPr>
        <p:spPr>
          <a:xfrm>
            <a:off x="3214620" y="4925494"/>
            <a:ext cx="985897" cy="280035"/>
          </a:xfrm>
          <a:prstGeom prst="rect">
            <a:avLst/>
          </a:prstGeom>
          <a:noFill/>
        </p:spPr>
        <p:txBody>
          <a:bodyPr wrap="square" rtlCol="0">
            <a:spAutoFit/>
          </a:bodyPr>
          <a:lstStyle/>
          <a:p>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高效节能</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
        <p:nvSpPr>
          <p:cNvPr id="30" name="文本框 29"/>
          <p:cNvSpPr txBox="1"/>
          <p:nvPr/>
        </p:nvSpPr>
        <p:spPr>
          <a:xfrm>
            <a:off x="4254398" y="4533543"/>
            <a:ext cx="985897" cy="280035"/>
          </a:xfrm>
          <a:prstGeom prst="rect">
            <a:avLst/>
          </a:prstGeom>
          <a:noFill/>
        </p:spPr>
        <p:txBody>
          <a:bodyPr wrap="square" rtlCol="0">
            <a:spAutoFit/>
          </a:bodyPr>
          <a:lstStyle/>
          <a:p>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低汽蚀</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
        <p:nvSpPr>
          <p:cNvPr id="90" name="文本框 89"/>
          <p:cNvSpPr txBox="1"/>
          <p:nvPr/>
        </p:nvSpPr>
        <p:spPr>
          <a:xfrm>
            <a:off x="5202926" y="4158644"/>
            <a:ext cx="985897" cy="280035"/>
          </a:xfrm>
          <a:prstGeom prst="rect">
            <a:avLst/>
          </a:prstGeom>
          <a:noFill/>
        </p:spPr>
        <p:txBody>
          <a:bodyPr wrap="square" rtlCol="0">
            <a:spAutoFit/>
          </a:bodyPr>
          <a:lstStyle/>
          <a:p>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智能互联</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pic>
        <p:nvPicPr>
          <p:cNvPr id="95" name="图片 94" descr="C:/Users/Philip_Yin/AppData/Local/Temp/picturecompress_20211008094947/output_148.pngoutput_148"/>
          <p:cNvPicPr>
            <a:picLocks noChangeAspect="1"/>
          </p:cNvPicPr>
          <p:nvPr/>
        </p:nvPicPr>
        <p:blipFill>
          <a:blip r:embed="rId3"/>
          <a:stretch>
            <a:fillRect/>
          </a:stretch>
        </p:blipFill>
        <p:spPr>
          <a:xfrm>
            <a:off x="4148699" y="3721730"/>
            <a:ext cx="958507" cy="436647"/>
          </a:xfrm>
          <a:prstGeom prst="rect">
            <a:avLst/>
          </a:prstGeom>
        </p:spPr>
      </p:pic>
      <p:cxnSp>
        <p:nvCxnSpPr>
          <p:cNvPr id="32" name="直接连接符 31"/>
          <p:cNvCxnSpPr/>
          <p:nvPr/>
        </p:nvCxnSpPr>
        <p:spPr>
          <a:xfrm>
            <a:off x="229235" y="4780915"/>
            <a:ext cx="2125345" cy="0"/>
          </a:xfrm>
          <a:prstGeom prst="line">
            <a:avLst/>
          </a:prstGeom>
          <a:ln w="28575" cmpd="sng">
            <a:gradFill>
              <a:gsLst>
                <a:gs pos="0">
                  <a:schemeClr val="accent1">
                    <a:lumMod val="5000"/>
                    <a:lumOff val="95000"/>
                    <a:alpha val="0"/>
                  </a:schemeClr>
                </a:gs>
                <a:gs pos="39000">
                  <a:schemeClr val="accent1">
                    <a:lumMod val="45000"/>
                    <a:lumOff val="55000"/>
                  </a:schemeClr>
                </a:gs>
                <a:gs pos="67000">
                  <a:schemeClr val="accent1">
                    <a:lumMod val="45000"/>
                    <a:lumOff val="55000"/>
                  </a:schemeClr>
                </a:gs>
                <a:gs pos="100000">
                  <a:schemeClr val="accent1">
                    <a:lumMod val="30000"/>
                    <a:lumOff val="70000"/>
                    <a:alpha val="0"/>
                  </a:schemeClr>
                </a:gs>
              </a:gsLst>
              <a:lin ang="1062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875790" y="3502660"/>
            <a:ext cx="2125345" cy="0"/>
          </a:xfrm>
          <a:prstGeom prst="line">
            <a:avLst/>
          </a:prstGeom>
          <a:ln w="28575" cmpd="sng">
            <a:gradFill>
              <a:gsLst>
                <a:gs pos="0">
                  <a:schemeClr val="accent1">
                    <a:lumMod val="5000"/>
                    <a:lumOff val="95000"/>
                    <a:alpha val="0"/>
                  </a:schemeClr>
                </a:gs>
                <a:gs pos="39000">
                  <a:schemeClr val="accent1">
                    <a:lumMod val="45000"/>
                    <a:lumOff val="55000"/>
                  </a:schemeClr>
                </a:gs>
                <a:gs pos="67000">
                  <a:schemeClr val="accent1">
                    <a:lumMod val="45000"/>
                    <a:lumOff val="55000"/>
                  </a:schemeClr>
                </a:gs>
                <a:gs pos="100000">
                  <a:schemeClr val="accent1">
                    <a:lumMod val="30000"/>
                    <a:lumOff val="70000"/>
                    <a:alpha val="0"/>
                  </a:schemeClr>
                </a:gs>
              </a:gsLst>
              <a:lin ang="1062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830955" y="2905125"/>
            <a:ext cx="2125345" cy="0"/>
          </a:xfrm>
          <a:prstGeom prst="line">
            <a:avLst/>
          </a:prstGeom>
          <a:ln w="28575" cmpd="sng">
            <a:gradFill>
              <a:gsLst>
                <a:gs pos="0">
                  <a:schemeClr val="accent1">
                    <a:lumMod val="5000"/>
                    <a:lumOff val="95000"/>
                    <a:alpha val="0"/>
                  </a:schemeClr>
                </a:gs>
                <a:gs pos="39000">
                  <a:schemeClr val="accent1">
                    <a:lumMod val="45000"/>
                    <a:lumOff val="55000"/>
                  </a:schemeClr>
                </a:gs>
                <a:gs pos="67000">
                  <a:schemeClr val="accent1">
                    <a:lumMod val="45000"/>
                    <a:lumOff val="55000"/>
                  </a:schemeClr>
                </a:gs>
                <a:gs pos="100000">
                  <a:schemeClr val="accent1">
                    <a:lumMod val="30000"/>
                    <a:lumOff val="70000"/>
                    <a:alpha val="0"/>
                  </a:schemeClr>
                </a:gs>
              </a:gsLst>
              <a:lin ang="10620000" scaled="0"/>
            </a:gradFill>
            <a:prstDash val="solid"/>
          </a:ln>
        </p:spPr>
        <p:style>
          <a:lnRef idx="1">
            <a:schemeClr val="accent1"/>
          </a:lnRef>
          <a:fillRef idx="0">
            <a:schemeClr val="accent1"/>
          </a:fillRef>
          <a:effectRef idx="0">
            <a:schemeClr val="accent1"/>
          </a:effectRef>
          <a:fontRef idx="minor">
            <a:schemeClr val="tx1"/>
          </a:fontRef>
        </p:style>
      </p:cxnSp>
      <p:pic>
        <p:nvPicPr>
          <p:cNvPr id="3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2134" b="79063" l="10045" r="87374">
                        <a14:foregroundMark x1="28058" y1="34596" x2="28058" y2="34596"/>
                        <a14:foregroundMark x1="41863" y1="33300" x2="41863" y2="33300"/>
                        <a14:foregroundMark x1="45960" y1="31505" x2="45960" y2="31505"/>
                        <a14:foregroundMark x1="45511" y1="35394" x2="45511" y2="35394"/>
                        <a14:foregroundMark x1="29237" y1="38485" x2="64703" y2="28415"/>
                        <a14:foregroundMark x1="22391" y1="34596" x2="64983" y2="25922"/>
                        <a14:foregroundMark x1="64983" y1="25922" x2="78620" y2="27318"/>
                        <a14:foregroundMark x1="19921" y1="34297" x2="33333" y2="29312"/>
                        <a14:foregroundMark x1="33333" y1="29312" x2="42536" y2="30309"/>
                        <a14:foregroundMark x1="42536" y1="30309" x2="62177" y2="25523"/>
                        <a14:foregroundMark x1="62177" y1="25523" x2="72110" y2="27817"/>
                        <a14:foregroundMark x1="37654" y1="28415" x2="58586" y2="25025"/>
                        <a14:foregroundMark x1="75589" y1="26321" x2="79686" y2="29412"/>
                        <a14:foregroundMark x1="79237" y1="26820" x2="67901" y2="22433"/>
                        <a14:foregroundMark x1="79349" y1="38684" x2="78788" y2="55533"/>
                        <a14:foregroundMark x1="18631" y1="33799" x2="65432" y2="22134"/>
                        <a14:foregroundMark x1="66162" y1="24227" x2="67621" y2="22732"/>
                        <a14:foregroundMark x1="35915" y1="27817" x2="35466" y2="27817"/>
                        <a14:foregroundMark x1="36925" y1="29113" x2="22054" y2="34098"/>
                        <a14:foregroundMark x1="22054" y1="34098" x2="18013" y2="37388"/>
                        <a14:foregroundMark x1="17340" y1="71785" x2="17340" y2="71785"/>
                        <a14:foregroundMark x1="14422" y1="70788" x2="23008" y2="76570"/>
                        <a14:foregroundMark x1="23008" y1="76570" x2="24130" y2="76670"/>
                        <a14:foregroundMark x1="11055" y1="68993" x2="21661" y2="64806"/>
                        <a14:foregroundMark x1="11504" y1="68694" x2="10045" y2="68694"/>
                        <a14:foregroundMark x1="10494" y1="68993" x2="20539" y2="63809"/>
                      </a14:backgroundRemoval>
                    </a14:imgEffect>
                  </a14:imgLayer>
                </a14:imgProps>
              </a:ext>
              <a:ext uri="{28A0092B-C50C-407E-A947-70E740481C1C}">
                <a14:useLocalDpi xmlns:a14="http://schemas.microsoft.com/office/drawing/2010/main" val="0"/>
              </a:ext>
            </a:extLst>
          </a:blip>
          <a:srcRect l="634" t="22382" r="2942" b="14592"/>
          <a:stretch>
            <a:fillRect/>
          </a:stretch>
        </p:blipFill>
        <p:spPr bwMode="auto">
          <a:xfrm>
            <a:off x="3557270" y="1926590"/>
            <a:ext cx="2510155" cy="99123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6" name="文本框 35"/>
          <p:cNvSpPr txBox="1"/>
          <p:nvPr/>
        </p:nvSpPr>
        <p:spPr>
          <a:xfrm>
            <a:off x="4208704" y="2909943"/>
            <a:ext cx="1249680" cy="260350"/>
          </a:xfrm>
          <a:prstGeom prst="rect">
            <a:avLst/>
          </a:prstGeom>
          <a:noFill/>
        </p:spPr>
        <p:txBody>
          <a:bodyPr wrap="none" rtlCol="0">
            <a:spAutoFit/>
          </a:bodyPr>
          <a:lstStyle/>
          <a:p>
            <a:pPr>
              <a:lnSpc>
                <a:spcPct val="110000"/>
              </a:lnSpc>
              <a:buClr>
                <a:schemeClr val="accent1"/>
              </a:buClr>
            </a:pPr>
            <a:r>
              <a:rPr lang="en-US" altLang="zh-CN" sz="1000" dirty="0">
                <a:latin typeface="Verdana" panose="020B0604030504040204" pitchFamily="34" charset="0"/>
                <a:ea typeface="黑体" panose="02010609060101010101" pitchFamily="49" charset="-122"/>
                <a:cs typeface="Verdana" panose="020B0604030504040204" pitchFamily="34" charset="0"/>
              </a:rPr>
              <a:t>ICE CUBE</a:t>
            </a:r>
            <a:r>
              <a:rPr lang="zh-CN" altLang="en-US" sz="1000" dirty="0">
                <a:latin typeface="Verdana" panose="020B0604030504040204" pitchFamily="34" charset="0"/>
                <a:ea typeface="黑体" panose="02010609060101010101" pitchFamily="49" charset="-122"/>
                <a:cs typeface="Verdana" panose="020B0604030504040204" pitchFamily="34" charset="0"/>
              </a:rPr>
              <a:t>水力模块</a:t>
            </a:r>
            <a:endParaRPr lang="zh-CN" altLang="en-US" sz="1000" dirty="0">
              <a:latin typeface="Verdana" panose="020B0604030504040204" pitchFamily="34" charset="0"/>
              <a:ea typeface="黑体" panose="02010609060101010101" pitchFamily="49" charset="-122"/>
              <a:cs typeface="Verdana" panose="020B0604030504040204" pitchFamily="34" charset="0"/>
            </a:endParaRPr>
          </a:p>
        </p:txBody>
      </p:sp>
      <p:sp>
        <p:nvSpPr>
          <p:cNvPr id="48" name="文本框 47"/>
          <p:cNvSpPr txBox="1"/>
          <p:nvPr/>
        </p:nvSpPr>
        <p:spPr>
          <a:xfrm>
            <a:off x="8573" y="4837859"/>
            <a:ext cx="2180588" cy="429895"/>
          </a:xfrm>
          <a:prstGeom prst="rect">
            <a:avLst/>
          </a:prstGeom>
          <a:noFill/>
        </p:spPr>
        <p:txBody>
          <a:bodyPr wrap="square" rtlCol="0">
            <a:spAutoFit/>
          </a:bodyPr>
          <a:lstStyle/>
          <a:p>
            <a:pPr algn="ctr">
              <a:lnSpc>
                <a:spcPct val="110000"/>
              </a:lnSpc>
              <a:buClr>
                <a:schemeClr val="accent1"/>
              </a:buClr>
            </a:pPr>
            <a:r>
              <a:rPr lang="it-IT" altLang="zh-CN" sz="1000" dirty="0">
                <a:latin typeface="Verdana" panose="020B0604030504040204" pitchFamily="34" charset="0"/>
                <a:ea typeface="黑体" panose="02010609060101010101" pitchFamily="49" charset="-122"/>
                <a:cs typeface="Verdana" panose="020B0604030504040204" pitchFamily="34" charset="0"/>
              </a:rPr>
              <a:t>IL-E</a:t>
            </a:r>
            <a:r>
              <a:rPr lang="zh-CN" altLang="en-US" sz="1000" dirty="0">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rPr>
              <a:t>智能</a:t>
            </a:r>
            <a:r>
              <a:rPr lang="zh-CN" altLang="it-IT" sz="1000" dirty="0">
                <a:latin typeface="Verdana" panose="020B0604030504040204" pitchFamily="34" charset="0"/>
                <a:ea typeface="黑体" panose="02010609060101010101" pitchFamily="49" charset="-122"/>
                <a:cs typeface="Verdana" panose="020B0604030504040204" pitchFamily="34" charset="0"/>
              </a:rPr>
              <a:t>立式管道离心泵</a:t>
            </a:r>
            <a:endParaRPr lang="en-US" altLang="zh-CN" sz="1000" dirty="0">
              <a:latin typeface="Verdana" panose="020B0604030504040204" pitchFamily="34" charset="0"/>
              <a:ea typeface="黑体" panose="02010609060101010101" pitchFamily="49" charset="-122"/>
              <a:cs typeface="Verdana" panose="020B0604030504040204" pitchFamily="34" charset="0"/>
            </a:endParaRPr>
          </a:p>
          <a:p>
            <a:pPr algn="ctr">
              <a:lnSpc>
                <a:spcPct val="110000"/>
              </a:lnSpc>
              <a:buClr>
                <a:schemeClr val="accent1"/>
              </a:buClr>
            </a:pPr>
            <a:r>
              <a:rPr lang="en-US" altLang="zh-CN" sz="1000" dirty="0">
                <a:latin typeface="Verdana" panose="020B0604030504040204" pitchFamily="34" charset="0"/>
                <a:ea typeface="黑体" panose="02010609060101010101" pitchFamily="49" charset="-122"/>
                <a:cs typeface="Verdana" panose="020B0604030504040204" pitchFamily="34" charset="0"/>
              </a:rPr>
              <a:t>Helix VE</a:t>
            </a:r>
            <a:r>
              <a:rPr lang="zh-CN" altLang="en-US" sz="1000" dirty="0">
                <a:latin typeface="Verdana" panose="020B0604030504040204" pitchFamily="34" charset="0"/>
                <a:ea typeface="黑体" panose="02010609060101010101" pitchFamily="49" charset="-122"/>
                <a:cs typeface="Verdana" panose="020B0604030504040204" pitchFamily="34" charset="0"/>
              </a:rPr>
              <a:t>智能立式多级泵</a:t>
            </a:r>
            <a:endParaRPr lang="zh-CN" altLang="en-US" sz="1000" dirty="0">
              <a:latin typeface="Verdana" panose="020B0604030504040204" pitchFamily="34" charset="0"/>
              <a:ea typeface="黑体" panose="02010609060101010101" pitchFamily="49" charset="-122"/>
              <a:cs typeface="Verdana" panose="020B0604030504040204" pitchFamily="34" charset="0"/>
            </a:endParaRPr>
          </a:p>
        </p:txBody>
      </p:sp>
      <p:grpSp>
        <p:nvGrpSpPr>
          <p:cNvPr id="38" name="组合 37"/>
          <p:cNvGrpSpPr/>
          <p:nvPr/>
        </p:nvGrpSpPr>
        <p:grpSpPr>
          <a:xfrm>
            <a:off x="484505" y="3180229"/>
            <a:ext cx="1656971" cy="1808077"/>
            <a:chOff x="563" y="4956"/>
            <a:chExt cx="2918" cy="3184"/>
          </a:xfrm>
        </p:grpSpPr>
        <p:pic>
          <p:nvPicPr>
            <p:cNvPr id="53" name="图片 52" descr="C:/Users/Philip_Yin/AppData/Local/Temp/picturecompress_20211008094947/output_149.pngoutput_149"/>
            <p:cNvPicPr>
              <a:picLocks noChangeAspect="1"/>
            </p:cNvPicPr>
            <p:nvPr/>
          </p:nvPicPr>
          <p:blipFill>
            <a:blip r:embed="rId6"/>
            <a:stretch>
              <a:fillRect/>
            </a:stretch>
          </p:blipFill>
          <p:spPr>
            <a:xfrm>
              <a:off x="563" y="5526"/>
              <a:ext cx="1158" cy="2080"/>
            </a:xfrm>
            <a:prstGeom prst="rect">
              <a:avLst/>
            </a:prstGeom>
          </p:spPr>
        </p:pic>
        <p:pic>
          <p:nvPicPr>
            <p:cNvPr id="56" name="Imag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222" y="4956"/>
              <a:ext cx="2259" cy="3184"/>
            </a:xfrm>
            <a:prstGeom prst="rect">
              <a:avLst/>
            </a:prstGeom>
          </p:spPr>
        </p:pic>
      </p:grpSp>
      <p:grpSp>
        <p:nvGrpSpPr>
          <p:cNvPr id="37" name="组合 36"/>
          <p:cNvGrpSpPr/>
          <p:nvPr/>
        </p:nvGrpSpPr>
        <p:grpSpPr>
          <a:xfrm>
            <a:off x="1721007" y="2849550"/>
            <a:ext cx="2323943" cy="732485"/>
            <a:chOff x="1219" y="4553"/>
            <a:chExt cx="4596" cy="1449"/>
          </a:xfrm>
        </p:grpSpPr>
        <p:pic>
          <p:nvPicPr>
            <p:cNvPr id="60" name="Grafik 4" descr="C:/Users/Philip_Yin/AppData/Local/Temp/picturecompress_20211008094947/output_151.pngoutput_151"/>
            <p:cNvPicPr>
              <a:picLocks noChangeAspect="1"/>
            </p:cNvPicPr>
            <p:nvPr/>
          </p:nvPicPr>
          <p:blipFill rotWithShape="1">
            <a:blip r:embed="rId8"/>
            <a:srcRect/>
            <a:stretch>
              <a:fillRect/>
            </a:stretch>
          </p:blipFill>
          <p:spPr>
            <a:xfrm>
              <a:off x="1219" y="4591"/>
              <a:ext cx="2299" cy="1276"/>
            </a:xfrm>
            <a:prstGeom prst="rect">
              <a:avLst/>
            </a:prstGeom>
          </p:spPr>
        </p:pic>
        <p:pic>
          <p:nvPicPr>
            <p:cNvPr id="61" name="Grafik 5"/>
            <p:cNvPicPr>
              <a:picLocks noChangeAspect="1"/>
            </p:cNvPicPr>
            <p:nvPr/>
          </p:nvPicPr>
          <p:blipFill rotWithShape="1">
            <a:blip r:embed="rId9">
              <a:extLst>
                <a:ext uri="{28A0092B-C50C-407E-A947-70E740481C1C}">
                  <a14:useLocalDpi xmlns:a14="http://schemas.microsoft.com/office/drawing/2010/main" val="0"/>
                </a:ext>
              </a:extLst>
            </a:blip>
            <a:srcRect t="4161" b="4161"/>
            <a:stretch>
              <a:fillRect/>
            </a:stretch>
          </p:blipFill>
          <p:spPr>
            <a:xfrm>
              <a:off x="3165" y="4553"/>
              <a:ext cx="2650" cy="1449"/>
            </a:xfrm>
            <a:prstGeom prst="rect">
              <a:avLst/>
            </a:prstGeom>
          </p:spPr>
        </p:pic>
      </p:grpSp>
      <p:sp>
        <p:nvSpPr>
          <p:cNvPr id="62" name="文本框 61"/>
          <p:cNvSpPr txBox="1"/>
          <p:nvPr/>
        </p:nvSpPr>
        <p:spPr>
          <a:xfrm>
            <a:off x="1620963" y="3540997"/>
            <a:ext cx="2398499" cy="429895"/>
          </a:xfrm>
          <a:prstGeom prst="rect">
            <a:avLst/>
          </a:prstGeom>
          <a:noFill/>
        </p:spPr>
        <p:txBody>
          <a:bodyPr wrap="square" rtlCol="0">
            <a:spAutoFit/>
          </a:bodyPr>
          <a:lstStyle/>
          <a:p>
            <a:pPr algn="ctr">
              <a:lnSpc>
                <a:spcPct val="110000"/>
              </a:lnSpc>
              <a:buClr>
                <a:schemeClr val="accent1"/>
              </a:buClr>
            </a:pPr>
            <a:r>
              <a:rPr lang="en-US" altLang="zh-CN" sz="1000" dirty="0">
                <a:latin typeface="Verdana" panose="020B0604030504040204" pitchFamily="34" charset="0"/>
                <a:ea typeface="黑体" panose="02010609060101010101" pitchFamily="49" charset="-122"/>
                <a:cs typeface="Verdana" panose="020B0604030504040204" pitchFamily="34" charset="0"/>
              </a:rPr>
              <a:t>SCH</a:t>
            </a:r>
            <a:r>
              <a:rPr lang="zh-CN" altLang="en-US" sz="1000" dirty="0">
                <a:latin typeface="Verdana" panose="020B0604030504040204" pitchFamily="34" charset="0"/>
                <a:ea typeface="黑体" panose="02010609060101010101" pitchFamily="49" charset="-122"/>
                <a:cs typeface="Verdana" panose="020B0604030504040204" pitchFamily="34" charset="0"/>
              </a:rPr>
              <a:t>卧式双吸离心泵             </a:t>
            </a:r>
            <a:endParaRPr lang="en-US" altLang="zh-CN" sz="1000" dirty="0">
              <a:latin typeface="Verdana" panose="020B0604030504040204" pitchFamily="34" charset="0"/>
              <a:ea typeface="黑体" panose="02010609060101010101" pitchFamily="49" charset="-122"/>
              <a:cs typeface="Verdana" panose="020B0604030504040204" pitchFamily="34" charset="0"/>
            </a:endParaRPr>
          </a:p>
          <a:p>
            <a:pPr algn="ctr">
              <a:lnSpc>
                <a:spcPct val="110000"/>
              </a:lnSpc>
              <a:buClr>
                <a:schemeClr val="accent1"/>
              </a:buClr>
            </a:pPr>
            <a:r>
              <a:rPr lang="en-US" altLang="zh-CN" sz="1000" dirty="0">
                <a:latin typeface="Verdana" panose="020B0604030504040204" pitchFamily="34" charset="0"/>
                <a:ea typeface="黑体" panose="02010609060101010101" pitchFamily="49" charset="-122"/>
                <a:cs typeface="Verdana" panose="020B0604030504040204" pitchFamily="34" charset="0"/>
              </a:rPr>
              <a:t>Giga-N</a:t>
            </a:r>
            <a:r>
              <a:rPr lang="zh-CN" altLang="en-US" sz="1000" dirty="0">
                <a:latin typeface="Verdana" panose="020B0604030504040204" pitchFamily="34" charset="0"/>
                <a:ea typeface="黑体" panose="02010609060101010101" pitchFamily="49" charset="-122"/>
                <a:cs typeface="Verdana" panose="020B0604030504040204" pitchFamily="34" charset="0"/>
              </a:rPr>
              <a:t>卧式端吸离心泵</a:t>
            </a:r>
            <a:endParaRPr lang="zh-CN" altLang="en-US" sz="1000" dirty="0">
              <a:latin typeface="Verdana" panose="020B0604030504040204" pitchFamily="34" charset="0"/>
              <a:ea typeface="黑体" panose="02010609060101010101" pitchFamily="49" charset="-122"/>
              <a:cs typeface="Verdana" panose="020B0604030504040204" pitchFamily="34" charset="0"/>
            </a:endParaRPr>
          </a:p>
        </p:txBody>
      </p:sp>
      <p:sp>
        <p:nvSpPr>
          <p:cNvPr id="3" name="六边形 2"/>
          <p:cNvSpPr/>
          <p:nvPr/>
        </p:nvSpPr>
        <p:spPr>
          <a:xfrm>
            <a:off x="2254250" y="2120265"/>
            <a:ext cx="1087120" cy="672465"/>
          </a:xfrm>
          <a:prstGeom prst="hexagon">
            <a:avLst/>
          </a:prstGeom>
          <a:solidFill>
            <a:srgbClr val="FFB400"/>
          </a:solidFill>
          <a:ln>
            <a:gradFill>
              <a:gsLst>
                <a:gs pos="100000">
                  <a:srgbClr val="FFFFFF">
                    <a:alpha val="100000"/>
                  </a:srgbClr>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6" name="文本框 5"/>
          <p:cNvSpPr txBox="1"/>
          <p:nvPr/>
        </p:nvSpPr>
        <p:spPr>
          <a:xfrm>
            <a:off x="2330156" y="2331729"/>
            <a:ext cx="1178337" cy="28003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 </a:t>
            </a:r>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水质较差</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
        <p:nvSpPr>
          <p:cNvPr id="8" name="六边形 7"/>
          <p:cNvSpPr/>
          <p:nvPr/>
        </p:nvSpPr>
        <p:spPr>
          <a:xfrm>
            <a:off x="4019550" y="5100955"/>
            <a:ext cx="1087120" cy="672465"/>
          </a:xfrm>
          <a:prstGeom prst="hexagon">
            <a:avLst/>
          </a:prstGeom>
          <a:solidFill>
            <a:srgbClr val="009C82"/>
          </a:solidFill>
          <a:ln>
            <a:gradFill>
              <a:gsLst>
                <a:gs pos="100000">
                  <a:srgbClr val="FFFFFF"/>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10" name="文本框 9"/>
          <p:cNvSpPr txBox="1"/>
          <p:nvPr/>
        </p:nvSpPr>
        <p:spPr>
          <a:xfrm>
            <a:off x="4179444" y="5213159"/>
            <a:ext cx="851631" cy="469265"/>
          </a:xfrm>
          <a:prstGeom prst="rect">
            <a:avLst/>
          </a:prstGeom>
          <a:noFill/>
        </p:spPr>
        <p:txBody>
          <a:bodyPr wrap="square" rtlCol="0">
            <a:spAutoFit/>
          </a:bodyPr>
          <a:lstStyle/>
          <a:p>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售后服务</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即时响应</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
        <p:nvSpPr>
          <p:cNvPr id="11" name="六边形 10"/>
          <p:cNvSpPr/>
          <p:nvPr/>
        </p:nvSpPr>
        <p:spPr>
          <a:xfrm>
            <a:off x="3051175" y="3954145"/>
            <a:ext cx="1087120" cy="672465"/>
          </a:xfrm>
          <a:prstGeom prst="hexagon">
            <a:avLst/>
          </a:prstGeom>
          <a:solidFill>
            <a:srgbClr val="009C82"/>
          </a:solidFill>
          <a:ln>
            <a:gradFill>
              <a:gsLst>
                <a:gs pos="100000">
                  <a:srgbClr val="FFFFFF"/>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12" name="文本框 11"/>
          <p:cNvSpPr txBox="1"/>
          <p:nvPr/>
        </p:nvSpPr>
        <p:spPr>
          <a:xfrm>
            <a:off x="3175509" y="4079049"/>
            <a:ext cx="851631" cy="469265"/>
          </a:xfrm>
          <a:prstGeom prst="rect">
            <a:avLst/>
          </a:prstGeom>
          <a:noFill/>
        </p:spPr>
        <p:txBody>
          <a:bodyPr wrap="square" rtlCol="0">
            <a:spAutoFit/>
          </a:bodyPr>
          <a:lstStyle/>
          <a:p>
            <a:pPr algn="ctr"/>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长期稳定</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pPr algn="ctr"/>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运行</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699" advTm="39590">
        <p:fade/>
      </p:transition>
    </mc:Choice>
    <mc:Fallback>
      <p:transition spd="med" advTm="3959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1635105" y="1593754"/>
            <a:ext cx="7427540" cy="1868947"/>
          </a:xfrm>
          <a:prstGeom prst="ellipse">
            <a:avLst/>
          </a:prstGeom>
        </p:spPr>
        <p:style>
          <a:lnRef idx="2">
            <a:schemeClr val="accent1"/>
          </a:lnRef>
          <a:fillRef idx="1">
            <a:schemeClr val="lt1"/>
          </a:fillRef>
          <a:effectRef idx="0">
            <a:schemeClr val="accent1"/>
          </a:effectRef>
          <a:fontRef idx="minor">
            <a:schemeClr val="dk1"/>
          </a:fontRef>
        </p:style>
        <p:txBody>
          <a:bodyPr rot="0" vertOverflow="overflow" horzOverflow="overflow" vert="horz" wrap="square" lIns="91416" tIns="45708" rIns="91416" bIns="45708"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500">
              <a:solidFill>
                <a:schemeClr val="tx1"/>
              </a:solidFill>
            </a:endParaRPr>
          </a:p>
        </p:txBody>
      </p:sp>
      <p:sp>
        <p:nvSpPr>
          <p:cNvPr id="4" name="标题 3"/>
          <p:cNvSpPr>
            <a:spLocks noGrp="1"/>
          </p:cNvSpPr>
          <p:nvPr>
            <p:ph type="title"/>
          </p:nvPr>
        </p:nvSpPr>
        <p:spPr/>
        <p:txBody>
          <a:bodyPr/>
          <a:lstStyle/>
          <a:p>
            <a:r>
              <a:rPr lang="zh-CN" altLang="en-US" sz="3200" b="1" dirty="0"/>
              <a:t>一次侧设备：循环泵</a:t>
            </a:r>
            <a:br>
              <a:rPr lang="zh-CN" altLang="en-US" sz="3200" b="1" dirty="0"/>
            </a:br>
            <a:endParaRPr lang="zh-CN" altLang="en-US" dirty="0"/>
          </a:p>
        </p:txBody>
      </p:sp>
      <p:sp>
        <p:nvSpPr>
          <p:cNvPr id="2" name="Date Placeholder 3"/>
          <p:cNvSpPr>
            <a:spLocks noGrp="1"/>
          </p:cNvSpPr>
          <p:nvPr>
            <p:ph type="dt" sz="half" idx="4294967295"/>
          </p:nvPr>
        </p:nvSpPr>
        <p:spPr bwMode="gray">
          <a:xfrm>
            <a:off x="8601075" y="6491288"/>
            <a:ext cx="2092325" cy="179387"/>
          </a:xfrm>
          <a:prstGeom prst="rect">
            <a:avLst/>
          </a:prstGeom>
          <a:noFill/>
        </p:spPr>
        <p:txBody>
          <a:bodyPr wrap="square" lIns="0" tIns="0" rIns="0" bIns="0" rtlCol="0">
            <a:noAutofit/>
          </a:bodyPr>
          <a:lstStyle>
            <a:defPPr>
              <a:defRPr lang="zh-CN"/>
            </a:defPPr>
            <a:lvl1pPr marL="0" algn="r" defTabSz="914400" rtl="0" eaLnBrk="1" latinLnBrk="0" hangingPunct="1">
              <a:defRPr lang="de-DE" sz="91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525"/>
              </a:spcAft>
              <a:defRPr/>
            </a:pPr>
            <a:fld id="{F4D46FDF-C253-4825-B264-5ADD77346D01}" type="datetime1">
              <a:rPr lang="zh-CN" altLang="en-US" smtClean="0"/>
            </a:fld>
            <a:endParaRPr lang="en-GB"/>
          </a:p>
        </p:txBody>
      </p:sp>
      <p:sp>
        <p:nvSpPr>
          <p:cNvPr id="3" name="椭圆 2"/>
          <p:cNvSpPr/>
          <p:nvPr/>
        </p:nvSpPr>
        <p:spPr>
          <a:xfrm>
            <a:off x="1501438" y="1460086"/>
            <a:ext cx="7427540" cy="1868947"/>
          </a:xfrm>
          <a:prstGeom prst="ellipse">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16" tIns="45708" rIns="91416" bIns="45708"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500" dirty="0">
              <a:solidFill>
                <a:schemeClr val="tx1"/>
              </a:solidFill>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46069" y="2455892"/>
            <a:ext cx="1834414" cy="1296962"/>
          </a:xfrm>
          <a:prstGeom prst="rect">
            <a:avLst/>
          </a:prstGeom>
          <a:effectLst>
            <a:outerShdw blurRad="63500" sx="102000" sy="102000" algn="ctr" rotWithShape="0">
              <a:schemeClr val="bg1">
                <a:alpha val="40000"/>
              </a:schemeClr>
            </a:outerShdw>
          </a:effectLst>
        </p:spPr>
      </p:pic>
      <p:grpSp>
        <p:nvGrpSpPr>
          <p:cNvPr id="7" name="组合 6"/>
          <p:cNvGrpSpPr/>
          <p:nvPr/>
        </p:nvGrpSpPr>
        <p:grpSpPr>
          <a:xfrm>
            <a:off x="2475510" y="3777935"/>
            <a:ext cx="2201926" cy="1296962"/>
            <a:chOff x="682" y="1784"/>
            <a:chExt cx="3561" cy="2043"/>
          </a:xfrm>
          <a:effectLst>
            <a:outerShdw blurRad="50800" dist="38100" dir="2700000" algn="tl" rotWithShape="0">
              <a:prstClr val="black">
                <a:alpha val="40000"/>
              </a:prstClr>
            </a:outerShdw>
          </a:effectLst>
        </p:grpSpPr>
        <p:sp>
          <p:nvSpPr>
            <p:cNvPr id="8" name="圆角矩形 35"/>
            <p:cNvSpPr/>
            <p:nvPr/>
          </p:nvSpPr>
          <p:spPr>
            <a:xfrm>
              <a:off x="682" y="1784"/>
              <a:ext cx="3561" cy="2043"/>
            </a:xfrm>
            <a:prstGeom prst="roundRect">
              <a:avLst>
                <a:gd name="adj" fmla="val 7519"/>
              </a:avLst>
            </a:prstGeom>
            <a:solidFill>
              <a:schemeClr val="bg1">
                <a:lumMod val="95000"/>
              </a:schemeClr>
            </a:solidFill>
            <a:ln w="25400">
              <a:solidFill>
                <a:srgbClr val="009C82"/>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16" tIns="45708" rIns="91416" bIns="45708"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500">
                <a:solidFill>
                  <a:schemeClr val="tx1"/>
                </a:solidFill>
              </a:endParaRPr>
            </a:p>
          </p:txBody>
        </p:sp>
        <p:sp>
          <p:nvSpPr>
            <p:cNvPr id="9" name="文本框 8"/>
            <p:cNvSpPr txBox="1"/>
            <p:nvPr/>
          </p:nvSpPr>
          <p:spPr>
            <a:xfrm>
              <a:off x="740" y="1918"/>
              <a:ext cx="3503" cy="485"/>
            </a:xfrm>
            <a:prstGeom prst="rect">
              <a:avLst/>
            </a:prstGeom>
            <a:noFill/>
          </p:spPr>
          <p:txBody>
            <a:bodyPr wrap="square" rtlCol="0" anchor="t">
              <a:spAutoFit/>
            </a:bodyPr>
            <a:lstStyle/>
            <a:p>
              <a:pPr algn="ctr"/>
              <a:r>
                <a:rPr lang="zh-CN" altLang="en-US" sz="1400" b="1" dirty="0">
                  <a:solidFill>
                    <a:srgbClr val="009C82"/>
                  </a:solidFill>
                  <a:latin typeface="微软雅黑" panose="020B0503020204020204" pitchFamily="34" charset="-122"/>
                  <a:ea typeface="微软雅黑" panose="020B0503020204020204" pitchFamily="34" charset="-122"/>
                  <a:sym typeface="+mn-ea"/>
                </a:rPr>
                <a:t>高效卧式端吸泵</a:t>
              </a:r>
              <a:r>
                <a:rPr lang="en-US" altLang="zh-CN" sz="1400" b="1" dirty="0">
                  <a:solidFill>
                    <a:srgbClr val="009C82"/>
                  </a:solidFill>
                  <a:latin typeface="微软雅黑" panose="020B0503020204020204" pitchFamily="34" charset="-122"/>
                  <a:ea typeface="微软雅黑" panose="020B0503020204020204" pitchFamily="34" charset="-122"/>
                  <a:sym typeface="+mn-ea"/>
                </a:rPr>
                <a:t>-</a:t>
              </a:r>
              <a:r>
                <a:rPr lang="en-US" sz="1400" b="1" dirty="0">
                  <a:solidFill>
                    <a:srgbClr val="009C82"/>
                  </a:solidFill>
                  <a:latin typeface="微软雅黑" panose="020B0503020204020204" pitchFamily="34" charset="-122"/>
                  <a:ea typeface="微软雅黑" panose="020B0503020204020204" pitchFamily="34" charset="-122"/>
                  <a:sym typeface="+mn-ea"/>
                </a:rPr>
                <a:t>N</a:t>
              </a:r>
              <a:endParaRPr sz="1400" b="1" dirty="0">
                <a:solidFill>
                  <a:srgbClr val="009C82"/>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701" y="2301"/>
              <a:ext cx="3503" cy="967"/>
            </a:xfrm>
            <a:prstGeom prst="rect">
              <a:avLst/>
            </a:prstGeom>
            <a:noFill/>
          </p:spPr>
          <p:txBody>
            <a:bodyPr wrap="square" rtlCol="0" anchor="t">
              <a:spAutoFit/>
            </a:bodyPr>
            <a:lstStyle/>
            <a:p>
              <a:pPr algn="ctr">
                <a:lnSpc>
                  <a:spcPct val="150000"/>
                </a:lnSpc>
              </a:pPr>
              <a:r>
                <a:rPr lang="zh-CN" altLang="en-US" sz="1200" dirty="0">
                  <a:solidFill>
                    <a:srgbClr val="009C82"/>
                  </a:solidFill>
                  <a:latin typeface="微软雅黑" panose="020B0503020204020204" pitchFamily="34" charset="-122"/>
                  <a:ea typeface="微软雅黑" panose="020B0503020204020204" pitchFamily="34" charset="-122"/>
                  <a:sym typeface="+mn-ea"/>
                </a:rPr>
                <a:t>冷却水泵</a:t>
              </a:r>
              <a:r>
                <a:rPr lang="en-US" altLang="zh-CN" sz="1200" dirty="0">
                  <a:solidFill>
                    <a:srgbClr val="009C82"/>
                  </a:solidFill>
                  <a:latin typeface="微软雅黑" panose="020B0503020204020204" pitchFamily="34" charset="-122"/>
                  <a:ea typeface="微软雅黑" panose="020B0503020204020204" pitchFamily="34" charset="-122"/>
                  <a:sym typeface="+mn-ea"/>
                </a:rPr>
                <a:t>/</a:t>
              </a:r>
              <a:r>
                <a:rPr lang="zh-CN" altLang="en-US" sz="1200" dirty="0">
                  <a:solidFill>
                    <a:srgbClr val="009C82"/>
                  </a:solidFill>
                  <a:latin typeface="微软雅黑" panose="020B0503020204020204" pitchFamily="34" charset="-122"/>
                  <a:ea typeface="微软雅黑" panose="020B0503020204020204" pitchFamily="34" charset="-122"/>
                  <a:sym typeface="+mn-ea"/>
                </a:rPr>
                <a:t>冷冻水泵</a:t>
              </a:r>
              <a:endParaRPr lang="zh-CN" altLang="en-US" sz="1200" dirty="0">
                <a:solidFill>
                  <a:srgbClr val="009C82"/>
                </a:solidFill>
                <a:latin typeface="微软雅黑" panose="020B0503020204020204" pitchFamily="34" charset="-122"/>
                <a:ea typeface="微软雅黑" panose="020B0503020204020204" pitchFamily="34" charset="-122"/>
                <a:sym typeface="+mn-ea"/>
              </a:endParaRPr>
            </a:p>
            <a:p>
              <a:pPr algn="ct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rPr>
                <a:t>高效节能、配置多样化</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11" name="组合 10"/>
          <p:cNvGrpSpPr/>
          <p:nvPr/>
        </p:nvGrpSpPr>
        <p:grpSpPr>
          <a:xfrm>
            <a:off x="5822069" y="3777877"/>
            <a:ext cx="2265217" cy="1296962"/>
            <a:chOff x="682" y="1784"/>
            <a:chExt cx="3561" cy="2043"/>
          </a:xfrm>
          <a:effectLst>
            <a:outerShdw blurRad="50800" dist="38100" dir="2700000" algn="tl" rotWithShape="0">
              <a:prstClr val="black">
                <a:alpha val="40000"/>
              </a:prstClr>
            </a:outerShdw>
          </a:effectLst>
        </p:grpSpPr>
        <p:sp>
          <p:nvSpPr>
            <p:cNvPr id="12" name="圆角矩形 35"/>
            <p:cNvSpPr/>
            <p:nvPr/>
          </p:nvSpPr>
          <p:spPr>
            <a:xfrm>
              <a:off x="682" y="1784"/>
              <a:ext cx="3561" cy="2043"/>
            </a:xfrm>
            <a:prstGeom prst="roundRect">
              <a:avLst>
                <a:gd name="adj" fmla="val 7519"/>
              </a:avLst>
            </a:prstGeom>
            <a:solidFill>
              <a:schemeClr val="bg1">
                <a:lumMod val="95000"/>
              </a:schemeClr>
            </a:solidFill>
            <a:ln w="25400">
              <a:solidFill>
                <a:srgbClr val="009C82"/>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16" tIns="45708" rIns="91416" bIns="45708"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500">
                <a:solidFill>
                  <a:schemeClr val="tx1"/>
                </a:solidFill>
              </a:endParaRPr>
            </a:p>
          </p:txBody>
        </p:sp>
        <p:sp>
          <p:nvSpPr>
            <p:cNvPr id="13" name="文本框 12"/>
            <p:cNvSpPr txBox="1"/>
            <p:nvPr/>
          </p:nvSpPr>
          <p:spPr>
            <a:xfrm>
              <a:off x="740" y="1918"/>
              <a:ext cx="3503" cy="485"/>
            </a:xfrm>
            <a:prstGeom prst="rect">
              <a:avLst/>
            </a:prstGeom>
            <a:noFill/>
          </p:spPr>
          <p:txBody>
            <a:bodyPr wrap="square" rtlCol="0" anchor="t">
              <a:spAutoFit/>
            </a:bodyPr>
            <a:lstStyle/>
            <a:p>
              <a:pPr algn="ctr"/>
              <a:r>
                <a:rPr lang="zh-CN" altLang="en-US" sz="1400" b="1" dirty="0">
                  <a:solidFill>
                    <a:srgbClr val="009C82"/>
                  </a:solidFill>
                  <a:latin typeface="微软雅黑" panose="020B0503020204020204" pitchFamily="34" charset="-122"/>
                  <a:ea typeface="微软雅黑" panose="020B0503020204020204" pitchFamily="34" charset="-122"/>
                  <a:sym typeface="+mn-ea"/>
                </a:rPr>
                <a:t>高效卧式双吸泵</a:t>
              </a:r>
              <a:r>
                <a:rPr lang="en-US" altLang="zh-CN" sz="1400" b="1" dirty="0">
                  <a:solidFill>
                    <a:srgbClr val="009C82"/>
                  </a:solidFill>
                  <a:latin typeface="微软雅黑" panose="020B0503020204020204" pitchFamily="34" charset="-122"/>
                  <a:ea typeface="微软雅黑" panose="020B0503020204020204" pitchFamily="34" charset="-122"/>
                  <a:sym typeface="+mn-ea"/>
                </a:rPr>
                <a:t>-SCH</a:t>
              </a:r>
              <a:endParaRPr lang="zh-CN" altLang="en-US" sz="1400" b="1" dirty="0">
                <a:solidFill>
                  <a:srgbClr val="009C82"/>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701" y="2301"/>
              <a:ext cx="3503" cy="967"/>
            </a:xfrm>
            <a:prstGeom prst="rect">
              <a:avLst/>
            </a:prstGeom>
            <a:noFill/>
          </p:spPr>
          <p:txBody>
            <a:bodyPr wrap="square" rtlCol="0" anchor="t">
              <a:spAutoFit/>
            </a:bodyPr>
            <a:lstStyle/>
            <a:p>
              <a:pPr algn="ctr">
                <a:lnSpc>
                  <a:spcPct val="150000"/>
                </a:lnSpc>
              </a:pPr>
              <a:r>
                <a:rPr lang="zh-CN" altLang="en-US" sz="1200" dirty="0">
                  <a:solidFill>
                    <a:srgbClr val="009C82"/>
                  </a:solidFill>
                  <a:latin typeface="微软雅黑" panose="020B0503020204020204" pitchFamily="34" charset="-122"/>
                  <a:ea typeface="微软雅黑" panose="020B0503020204020204" pitchFamily="34" charset="-122"/>
                  <a:sym typeface="+mn-ea"/>
                </a:rPr>
                <a:t>冷却水泵</a:t>
              </a:r>
              <a:r>
                <a:rPr lang="en-US" altLang="zh-CN" sz="1200" dirty="0">
                  <a:solidFill>
                    <a:srgbClr val="009C82"/>
                  </a:solidFill>
                  <a:latin typeface="微软雅黑" panose="020B0503020204020204" pitchFamily="34" charset="-122"/>
                  <a:ea typeface="微软雅黑" panose="020B0503020204020204" pitchFamily="34" charset="-122"/>
                  <a:sym typeface="+mn-ea"/>
                </a:rPr>
                <a:t>/</a:t>
              </a:r>
              <a:r>
                <a:rPr lang="zh-CN" altLang="en-US" sz="1200" dirty="0">
                  <a:solidFill>
                    <a:srgbClr val="009C82"/>
                  </a:solidFill>
                  <a:latin typeface="微软雅黑" panose="020B0503020204020204" pitchFamily="34" charset="-122"/>
                  <a:ea typeface="微软雅黑" panose="020B0503020204020204" pitchFamily="34" charset="-122"/>
                  <a:sym typeface="+mn-ea"/>
                </a:rPr>
                <a:t>冷冻水泵</a:t>
              </a:r>
              <a:endParaRPr lang="zh-CN" altLang="en-US" sz="1200" dirty="0">
                <a:solidFill>
                  <a:srgbClr val="009C82"/>
                </a:solidFill>
                <a:latin typeface="微软雅黑" panose="020B0503020204020204" pitchFamily="34" charset="-122"/>
                <a:ea typeface="微软雅黑" panose="020B0503020204020204" pitchFamily="34" charset="-122"/>
                <a:sym typeface="+mn-ea"/>
              </a:endParaRPr>
            </a:p>
            <a:p>
              <a:pPr algn="ct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rPr>
                <a:t>高效节能</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rPr>
                <a:t>配置多样化</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pic>
        <p:nvPicPr>
          <p:cNvPr id="15" name="图片 14"/>
          <p:cNvPicPr>
            <a:picLocks noChangeAspect="1"/>
          </p:cNvPicPr>
          <p:nvPr/>
        </p:nvPicPr>
        <p:blipFill>
          <a:blip r:embed="rId2"/>
          <a:stretch>
            <a:fillRect/>
          </a:stretch>
        </p:blipFill>
        <p:spPr>
          <a:xfrm>
            <a:off x="5974055" y="2498694"/>
            <a:ext cx="1752407" cy="1070092"/>
          </a:xfrm>
          <a:prstGeom prst="rect">
            <a:avLst/>
          </a:prstGeom>
        </p:spPr>
      </p:pic>
      <p:sp>
        <p:nvSpPr>
          <p:cNvPr id="17" name="文本框 16"/>
          <p:cNvSpPr txBox="1"/>
          <p:nvPr/>
        </p:nvSpPr>
        <p:spPr>
          <a:xfrm>
            <a:off x="3403195" y="1676579"/>
            <a:ext cx="3570208" cy="717761"/>
          </a:xfrm>
          <a:prstGeom prst="rect">
            <a:avLst/>
          </a:prstGeom>
          <a:noFill/>
        </p:spPr>
        <p:txBody>
          <a:bodyPr wrap="none" rtlCol="0" anchor="t">
            <a:spAutoFit/>
          </a:bodyPr>
          <a:lstStyle/>
          <a:p>
            <a:pPr>
              <a:lnSpc>
                <a:spcPct val="200000"/>
              </a:lnSpc>
            </a:pPr>
            <a:r>
              <a:rPr lang="zh-CN" altLang="en-US" sz="2400" b="1" dirty="0">
                <a:solidFill>
                  <a:srgbClr val="009C82"/>
                </a:solidFill>
                <a:latin typeface="Verdana" panose="020B0604030504040204" pitchFamily="34" charset="0"/>
                <a:ea typeface="微软雅黑" panose="020B0503020204020204" pitchFamily="34" charset="-122"/>
                <a:cs typeface="Verdana" panose="020B0604030504040204" pitchFamily="34" charset="0"/>
                <a:sym typeface="+mn-ea"/>
              </a:rPr>
              <a:t>数据中心一次侧主要水泵</a:t>
            </a:r>
            <a:endParaRPr lang="zh-CN" altLang="en-US" sz="2400" b="1" dirty="0">
              <a:solidFill>
                <a:srgbClr val="009C82"/>
              </a:solidFill>
              <a:latin typeface="Verdana" panose="020B0604030504040204" pitchFamily="34" charset="0"/>
              <a:ea typeface="微软雅黑" panose="020B0503020204020204" pitchFamily="34" charset="-122"/>
              <a:cs typeface="Verdana" panose="020B0604030504040204" pitchFamily="34" charset="0"/>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b="1" dirty="0"/>
              <a:t>一次侧设备：循环泵</a:t>
            </a:r>
            <a:r>
              <a:rPr lang="en-US" altLang="zh-CN" sz="3200" b="1" dirty="0"/>
              <a:t>-</a:t>
            </a:r>
            <a:r>
              <a:rPr lang="zh-CN" altLang="en-US" sz="3200" b="1" dirty="0">
                <a:latin typeface="微软雅黑" panose="020B0503020204020204" pitchFamily="34" charset="-122"/>
                <a:ea typeface="微软雅黑" panose="020B0503020204020204" pitchFamily="34" charset="-122"/>
                <a:sym typeface="+mn-ea"/>
              </a:rPr>
              <a:t>高效卧式端吸泵</a:t>
            </a:r>
            <a:r>
              <a:rPr lang="en-US" altLang="zh-CN" sz="3200" b="1" dirty="0">
                <a:latin typeface="微软雅黑" panose="020B0503020204020204" pitchFamily="34" charset="-122"/>
                <a:ea typeface="微软雅黑" panose="020B0503020204020204" pitchFamily="34" charset="-122"/>
                <a:sym typeface="+mn-ea"/>
              </a:rPr>
              <a:t>-N</a:t>
            </a:r>
            <a:br>
              <a:rPr lang="en-US" altLang="zh-CN" sz="3200" b="1" dirty="0">
                <a:latin typeface="微软雅黑" panose="020B0503020204020204" pitchFamily="34" charset="-122"/>
                <a:ea typeface="微软雅黑" panose="020B0503020204020204" pitchFamily="34" charset="-122"/>
                <a:sym typeface="+mn-ea"/>
              </a:rPr>
            </a:br>
            <a:endParaRPr lang="zh-CN" altLang="en-US" dirty="0"/>
          </a:p>
        </p:txBody>
      </p:sp>
      <p:sp>
        <p:nvSpPr>
          <p:cNvPr id="4" name="日期占位符 3"/>
          <p:cNvSpPr>
            <a:spLocks noGrp="1"/>
          </p:cNvSpPr>
          <p:nvPr>
            <p:ph type="dt" sz="half" idx="4294967295"/>
          </p:nvPr>
        </p:nvSpPr>
        <p:spPr>
          <a:xfrm>
            <a:off x="8858250" y="5694363"/>
            <a:ext cx="1835150" cy="158750"/>
          </a:xfrm>
        </p:spPr>
        <p:txBody>
          <a:bodyPr/>
          <a:lstStyle/>
          <a:p>
            <a:pPr>
              <a:defRPr/>
            </a:pPr>
            <a:fld id="{8CDC5154-73CF-47EC-AD90-B17B24C0CFC7}" type="datetime1">
              <a:rPr lang="zh-CN" altLang="en-US" smtClean="0"/>
            </a:fld>
            <a:endParaRPr lang="en-GB"/>
          </a:p>
        </p:txBody>
      </p:sp>
      <p:pic>
        <p:nvPicPr>
          <p:cNvPr id="5" name="图片 4"/>
          <p:cNvPicPr>
            <a:picLocks noChangeAspect="1"/>
          </p:cNvPicPr>
          <p:nvPr/>
        </p:nvPicPr>
        <p:blipFill>
          <a:blip r:embed="rId1" cstate="print">
            <a:lum bright="30000" contrast="48000"/>
            <a:extLst>
              <a:ext uri="{28A0092B-C50C-407E-A947-70E740481C1C}">
                <a14:useLocalDpi xmlns:a14="http://schemas.microsoft.com/office/drawing/2010/main" val="0"/>
              </a:ext>
            </a:extLst>
          </a:blip>
          <a:stretch>
            <a:fillRect/>
          </a:stretch>
        </p:blipFill>
        <p:spPr>
          <a:xfrm>
            <a:off x="2962208" y="2094183"/>
            <a:ext cx="4311782" cy="3046561"/>
          </a:xfrm>
          <a:prstGeom prst="rect">
            <a:avLst/>
          </a:prstGeom>
          <a:effectLst>
            <a:outerShdw blurRad="50800" dist="38100" dir="2700000" algn="tl" rotWithShape="0">
              <a:prstClr val="black">
                <a:alpha val="40000"/>
              </a:prstClr>
            </a:outerShdw>
          </a:effectLst>
        </p:spPr>
      </p:pic>
      <p:grpSp>
        <p:nvGrpSpPr>
          <p:cNvPr id="6" name="组合 5"/>
          <p:cNvGrpSpPr/>
          <p:nvPr/>
        </p:nvGrpSpPr>
        <p:grpSpPr>
          <a:xfrm>
            <a:off x="887573" y="1569295"/>
            <a:ext cx="3311920" cy="1289386"/>
            <a:chOff x="4994385" y="2382672"/>
            <a:chExt cx="3778452" cy="1471010"/>
          </a:xfrm>
        </p:grpSpPr>
        <p:sp>
          <p:nvSpPr>
            <p:cNvPr id="7" name="Textfeld 21"/>
            <p:cNvSpPr txBox="1"/>
            <p:nvPr/>
          </p:nvSpPr>
          <p:spPr>
            <a:xfrm>
              <a:off x="4994385" y="2382672"/>
              <a:ext cx="3431534" cy="1447241"/>
            </a:xfrm>
            <a:prstGeom prst="rect">
              <a:avLst/>
            </a:prstGeom>
            <a:noFill/>
          </p:spPr>
          <p:txBody>
            <a:bodyPr wrap="square" rtlCol="0" anchor="b">
              <a:spAutoFit/>
            </a:bodyPr>
            <a:lstStyle/>
            <a:p>
              <a:pPr>
                <a:lnSpc>
                  <a:spcPct val="130000"/>
                </a:lnSpc>
                <a:buClr>
                  <a:schemeClr val="accent1"/>
                </a:buClr>
              </a:pPr>
              <a:r>
                <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rPr>
                <a:t>最先进的水力模型</a:t>
              </a:r>
              <a:endPar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最高水力效率，水泵效率达到世界领先水平</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叶轮直径可根据客户所需参数点进行切削</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优化了叶轮与泵体间隙，保证减小泄漏损失</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水泵全生命周期成本更低</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8" name="直接连接符 7"/>
            <p:cNvCxnSpPr/>
            <p:nvPr/>
          </p:nvCxnSpPr>
          <p:spPr>
            <a:xfrm>
              <a:off x="5116783" y="3852958"/>
              <a:ext cx="3656054" cy="72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858756" y="3268709"/>
            <a:ext cx="3576455" cy="849976"/>
            <a:chOff x="4920440" y="2471365"/>
            <a:chExt cx="3966598" cy="969706"/>
          </a:xfrm>
        </p:grpSpPr>
        <p:sp>
          <p:nvSpPr>
            <p:cNvPr id="10" name="Textfeld 21"/>
            <p:cNvSpPr txBox="1"/>
            <p:nvPr/>
          </p:nvSpPr>
          <p:spPr>
            <a:xfrm>
              <a:off x="4920440" y="2471365"/>
              <a:ext cx="3966598" cy="969706"/>
            </a:xfrm>
            <a:prstGeom prst="rect">
              <a:avLst/>
            </a:prstGeom>
            <a:noFill/>
          </p:spPr>
          <p:txBody>
            <a:bodyPr wrap="square" rtlCol="0" anchor="b">
              <a:spAutoFit/>
            </a:bodyPr>
            <a:lstStyle/>
            <a:p>
              <a:pPr defTabSz="829310">
                <a:lnSpc>
                  <a:spcPct val="150000"/>
                </a:lnSpc>
                <a:buClr>
                  <a:srgbClr val="009C82"/>
                </a:buClr>
                <a:defRPr/>
              </a:pPr>
              <a:r>
                <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sym typeface="+mn-ea"/>
                </a:rPr>
                <a:t>整体铸造底角设计</a:t>
              </a:r>
              <a:endPar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defTabSz="10433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sym typeface="+mn-ea"/>
                </a:rPr>
                <a:t>与水泵壳体整体铸造的底角，并连接至底板</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defTabSz="10433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sym typeface="+mn-ea"/>
                </a:rPr>
                <a:t>运行稳定，减少轴承损耗，降低断轴风险</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1" name="直接连接符 10"/>
            <p:cNvCxnSpPr/>
            <p:nvPr/>
          </p:nvCxnSpPr>
          <p:spPr>
            <a:xfrm>
              <a:off x="5004186" y="3154608"/>
              <a:ext cx="369661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2" name="Textfeld 21"/>
          <p:cNvSpPr txBox="1"/>
          <p:nvPr/>
        </p:nvSpPr>
        <p:spPr>
          <a:xfrm>
            <a:off x="7196583" y="1992255"/>
            <a:ext cx="2754129" cy="1080809"/>
          </a:xfrm>
          <a:prstGeom prst="rect">
            <a:avLst/>
          </a:prstGeom>
          <a:noFill/>
        </p:spPr>
        <p:txBody>
          <a:bodyPr wrap="square" rtlCol="0" anchor="b">
            <a:spAutoFit/>
          </a:bodyPr>
          <a:lstStyle/>
          <a:p>
            <a:pPr>
              <a:lnSpc>
                <a:spcPct val="150000"/>
              </a:lnSpc>
              <a:buClr>
                <a:schemeClr val="accent1"/>
              </a:buClr>
            </a:pPr>
            <a:r>
              <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rPr>
              <a:t>IE3高效电机</a:t>
            </a:r>
            <a:endPar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标配IE3高效电机，进一步增强节能潜力</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宽频电机，可运行范围25~50Hz</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变频及IE4</a:t>
            </a:r>
            <a:r>
              <a:rPr lang="en-US" sz="1000" dirty="0">
                <a:latin typeface="微软雅黑" panose="020B0503020204020204" pitchFamily="34" charset="-122"/>
                <a:ea typeface="微软雅黑" panose="020B0503020204020204" pitchFamily="34" charset="-122"/>
                <a:cs typeface="微软雅黑" panose="020B0503020204020204" pitchFamily="34" charset="-122"/>
              </a:rPr>
              <a:t>/IE5</a:t>
            </a:r>
            <a:r>
              <a:rPr sz="1000" dirty="0">
                <a:latin typeface="微软雅黑" panose="020B0503020204020204" pitchFamily="34" charset="-122"/>
                <a:ea typeface="微软雅黑" panose="020B0503020204020204" pitchFamily="34" charset="-122"/>
                <a:cs typeface="微软雅黑" panose="020B0503020204020204" pitchFamily="34" charset="-122"/>
              </a:rPr>
              <a:t>能效电机可选</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Textfeld 21"/>
          <p:cNvSpPr txBox="1"/>
          <p:nvPr/>
        </p:nvSpPr>
        <p:spPr>
          <a:xfrm>
            <a:off x="7202253" y="3173863"/>
            <a:ext cx="2628207" cy="1080809"/>
          </a:xfrm>
          <a:prstGeom prst="rect">
            <a:avLst/>
          </a:prstGeom>
          <a:noFill/>
        </p:spPr>
        <p:txBody>
          <a:bodyPr wrap="square" rtlCol="0" anchor="b">
            <a:spAutoFit/>
          </a:bodyPr>
          <a:lstStyle/>
          <a:p>
            <a:pPr defTabSz="829310">
              <a:lnSpc>
                <a:spcPct val="150000"/>
              </a:lnSpc>
              <a:buClr>
                <a:srgbClr val="009C82"/>
              </a:buClr>
              <a:defRPr/>
            </a:pPr>
            <a:r>
              <a:rPr lang="zh-CN" altLang="en-US"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sym typeface="+mn-ea"/>
              </a:rPr>
              <a:t>槽钢、</a:t>
            </a:r>
            <a:r>
              <a:rPr sz="1400" b="1" dirty="0" err="1">
                <a:solidFill>
                  <a:srgbClr val="FFB400"/>
                </a:solidFill>
                <a:latin typeface="微软雅黑" panose="020B0503020204020204" pitchFamily="34" charset="-122"/>
                <a:ea typeface="微软雅黑" panose="020B0503020204020204" pitchFamily="34" charset="-122"/>
                <a:cs typeface="微软雅黑" panose="020B0503020204020204" pitchFamily="34" charset="-122"/>
                <a:sym typeface="+mn-ea"/>
              </a:rPr>
              <a:t>整体铸造底板</a:t>
            </a:r>
            <a:endPar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defTabSz="1043305">
              <a:lnSpc>
                <a:spcPct val="150000"/>
              </a:lnSpc>
              <a:buClr>
                <a:schemeClr val="accent1"/>
              </a:buClr>
              <a:buFont typeface="Wingdings" panose="05000000000000000000" charset="0"/>
              <a:buChar char="ü"/>
            </a:pP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rPr>
              <a:t>槽钢、</a:t>
            </a:r>
            <a:r>
              <a:rPr sz="1000" dirty="0" err="1">
                <a:latin typeface="微软雅黑" panose="020B0503020204020204" pitchFamily="34" charset="-122"/>
                <a:ea typeface="微软雅黑" panose="020B0503020204020204" pitchFamily="34" charset="-122"/>
                <a:cs typeface="微软雅黑" panose="020B0503020204020204" pitchFamily="34" charset="-122"/>
                <a:sym typeface="+mn-ea"/>
              </a:rPr>
              <a:t>高强度铸造底座，将水泵电机、泵体及轴承支架稳固的连接在一起</a:t>
            </a:r>
            <a:endParaRPr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71755" indent="179705" defTabSz="10433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sym typeface="+mn-ea"/>
              </a:rPr>
              <a:t>振动及噪音较低，运行寿命增长</a:t>
            </a:r>
            <a:endParaRPr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Titel 16"/>
          <p:cNvSpPr txBox="1"/>
          <p:nvPr/>
        </p:nvSpPr>
        <p:spPr>
          <a:xfrm>
            <a:off x="4067594" y="4984291"/>
            <a:ext cx="2725336" cy="618327"/>
          </a:xfrm>
          <a:prstGeom prst="rect">
            <a:avLst/>
          </a:prstGeom>
        </p:spPr>
        <p:txBody>
          <a:bodyPr lIns="0" tIns="0" rIns="0" bIns="0"/>
          <a:lstStyle>
            <a:lvl1pPr algn="l" defTabSz="1043305" rtl="0" eaLnBrk="1" latinLnBrk="0" hangingPunct="1">
              <a:spcBef>
                <a:spcPct val="0"/>
              </a:spcBef>
              <a:buNone/>
              <a:defRPr sz="2000" b="1" kern="1200" cap="all" baseline="0">
                <a:solidFill>
                  <a:schemeClr val="tx1"/>
                </a:solidFill>
                <a:latin typeface="WILO Plus FM" panose="020B0500000000020000" pitchFamily="34" charset="0"/>
                <a:ea typeface="+mj-ea"/>
                <a:cs typeface="+mj-cs"/>
              </a:defRPr>
            </a:lvl1pPr>
          </a:lstStyle>
          <a:p>
            <a:pPr defTabSz="913765">
              <a:defRPr/>
            </a:pPr>
            <a:r>
              <a:rPr lang="zh-CN" altLang="en-US" i="1" cap="none"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卧式端吸泵</a:t>
            </a:r>
            <a:r>
              <a:rPr lang="en-US" altLang="zh-CN" i="1" cap="none"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N</a:t>
            </a:r>
            <a:r>
              <a:rPr lang="zh-CN" altLang="en-US" i="1" cap="none"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系列</a:t>
            </a:r>
            <a:endParaRPr lang="zh-CN" altLang="en-US" i="1" cap="none"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endParaRPr>
          </a:p>
        </p:txBody>
      </p:sp>
      <p:grpSp>
        <p:nvGrpSpPr>
          <p:cNvPr id="15" name="组合 14"/>
          <p:cNvGrpSpPr/>
          <p:nvPr/>
        </p:nvGrpSpPr>
        <p:grpSpPr>
          <a:xfrm>
            <a:off x="6290435" y="5042489"/>
            <a:ext cx="921259" cy="365527"/>
            <a:chOff x="12347" y="10380"/>
            <a:chExt cx="1824" cy="724"/>
          </a:xfrm>
        </p:grpSpPr>
        <p:grpSp>
          <p:nvGrpSpPr>
            <p:cNvPr id="16" name="组合 15"/>
            <p:cNvGrpSpPr/>
            <p:nvPr/>
          </p:nvGrpSpPr>
          <p:grpSpPr>
            <a:xfrm>
              <a:off x="12347" y="10380"/>
              <a:ext cx="1720" cy="724"/>
              <a:chOff x="4296" y="4266"/>
              <a:chExt cx="1619" cy="681"/>
            </a:xfrm>
          </p:grpSpPr>
          <p:cxnSp>
            <p:nvCxnSpPr>
              <p:cNvPr id="18" name="直接连接符 17"/>
              <p:cNvCxnSpPr/>
              <p:nvPr/>
            </p:nvCxnSpPr>
            <p:spPr>
              <a:xfrm>
                <a:off x="5243" y="4630"/>
                <a:ext cx="672" cy="0"/>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296" y="4493"/>
                <a:ext cx="88" cy="227"/>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4384" y="4266"/>
                <a:ext cx="227" cy="423"/>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flipV="1">
                <a:off x="4604" y="4266"/>
                <a:ext cx="347" cy="681"/>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4922" y="4605"/>
                <a:ext cx="332" cy="342"/>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grpSp>
        <p:sp>
          <p:nvSpPr>
            <p:cNvPr id="17" name="椭圆 16"/>
            <p:cNvSpPr/>
            <p:nvPr/>
          </p:nvSpPr>
          <p:spPr>
            <a:xfrm>
              <a:off x="13873" y="10615"/>
              <a:ext cx="299" cy="299"/>
            </a:xfrm>
            <a:prstGeom prst="ellipse">
              <a:avLst/>
            </a:prstGeom>
            <a:solidFill>
              <a:srgbClr val="1DA691"/>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p>
          </p:txBody>
        </p:sp>
      </p:grpSp>
      <p:grpSp>
        <p:nvGrpSpPr>
          <p:cNvPr id="23" name="组合 22"/>
          <p:cNvGrpSpPr/>
          <p:nvPr/>
        </p:nvGrpSpPr>
        <p:grpSpPr>
          <a:xfrm rot="10800000">
            <a:off x="2962208" y="4984213"/>
            <a:ext cx="921259" cy="365527"/>
            <a:chOff x="12347" y="10380"/>
            <a:chExt cx="1824" cy="724"/>
          </a:xfrm>
        </p:grpSpPr>
        <p:grpSp>
          <p:nvGrpSpPr>
            <p:cNvPr id="24" name="组合 23"/>
            <p:cNvGrpSpPr/>
            <p:nvPr/>
          </p:nvGrpSpPr>
          <p:grpSpPr>
            <a:xfrm>
              <a:off x="12347" y="10380"/>
              <a:ext cx="1720" cy="724"/>
              <a:chOff x="4296" y="4266"/>
              <a:chExt cx="1619" cy="681"/>
            </a:xfrm>
          </p:grpSpPr>
          <p:cxnSp>
            <p:nvCxnSpPr>
              <p:cNvPr id="26" name="直接连接符 25"/>
              <p:cNvCxnSpPr/>
              <p:nvPr/>
            </p:nvCxnSpPr>
            <p:spPr>
              <a:xfrm>
                <a:off x="5243" y="4630"/>
                <a:ext cx="672" cy="0"/>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296" y="4493"/>
                <a:ext cx="88" cy="227"/>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4384" y="4266"/>
                <a:ext cx="227" cy="423"/>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flipV="1">
                <a:off x="4604" y="4266"/>
                <a:ext cx="347" cy="681"/>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4922" y="4605"/>
                <a:ext cx="332" cy="342"/>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grpSp>
        <p:sp>
          <p:nvSpPr>
            <p:cNvPr id="25" name="椭圆 24"/>
            <p:cNvSpPr/>
            <p:nvPr/>
          </p:nvSpPr>
          <p:spPr>
            <a:xfrm>
              <a:off x="13873" y="10615"/>
              <a:ext cx="299" cy="299"/>
            </a:xfrm>
            <a:prstGeom prst="ellipse">
              <a:avLst/>
            </a:prstGeom>
            <a:solidFill>
              <a:srgbClr val="1DA691"/>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p>
          </p:txBody>
        </p:sp>
      </p:grpSp>
      <p:sp>
        <p:nvSpPr>
          <p:cNvPr id="31" name="Textfeld 21"/>
          <p:cNvSpPr txBox="1"/>
          <p:nvPr/>
        </p:nvSpPr>
        <p:spPr>
          <a:xfrm>
            <a:off x="5730250" y="1019249"/>
            <a:ext cx="3476836" cy="849976"/>
          </a:xfrm>
          <a:prstGeom prst="rect">
            <a:avLst/>
          </a:prstGeom>
          <a:noFill/>
        </p:spPr>
        <p:txBody>
          <a:bodyPr wrap="square" rtlCol="0" anchor="b">
            <a:spAutoFit/>
          </a:bodyPr>
          <a:lstStyle/>
          <a:p>
            <a:pPr defTabSz="829310">
              <a:lnSpc>
                <a:spcPct val="150000"/>
              </a:lnSpc>
              <a:buClr>
                <a:srgbClr val="009C82"/>
              </a:buClr>
              <a:defRPr/>
            </a:pPr>
            <a:r>
              <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sym typeface="+mn-ea"/>
              </a:rPr>
              <a:t>联轴节+短节设计</a:t>
            </a:r>
            <a:endPar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defTabSz="10433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sym typeface="+mn-ea"/>
              </a:rPr>
              <a:t>加长轴设计，留有足够的维修空间</a:t>
            </a:r>
            <a:endParaRPr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71755" indent="179705" defTabSz="10433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sym typeface="+mn-ea"/>
              </a:rPr>
              <a:t>更换机封及轴承无需移动水泵或电机</a:t>
            </a:r>
            <a:endParaRPr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椭圆 32"/>
          <p:cNvSpPr/>
          <p:nvPr/>
        </p:nvSpPr>
        <p:spPr>
          <a:xfrm>
            <a:off x="4232418" y="2745725"/>
            <a:ext cx="251130" cy="251102"/>
          </a:xfrm>
          <a:prstGeom prst="ellipse">
            <a:avLst/>
          </a:prstGeom>
          <a:solidFill>
            <a:srgbClr val="FFB4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a:p>
        </p:txBody>
      </p:sp>
      <p:cxnSp>
        <p:nvCxnSpPr>
          <p:cNvPr id="34" name="直接连接符 33"/>
          <p:cNvCxnSpPr/>
          <p:nvPr/>
        </p:nvCxnSpPr>
        <p:spPr>
          <a:xfrm flipV="1">
            <a:off x="6241753" y="3115783"/>
            <a:ext cx="3491578" cy="888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5730078" y="4299744"/>
            <a:ext cx="4128315"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5041194" y="3073933"/>
            <a:ext cx="251130" cy="251102"/>
          </a:xfrm>
          <a:prstGeom prst="ellipse">
            <a:avLst/>
          </a:prstGeom>
          <a:solidFill>
            <a:srgbClr val="FFB4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a:p>
        </p:txBody>
      </p:sp>
      <p:cxnSp>
        <p:nvCxnSpPr>
          <p:cNvPr id="37" name="直接连接符 36"/>
          <p:cNvCxnSpPr/>
          <p:nvPr/>
        </p:nvCxnSpPr>
        <p:spPr>
          <a:xfrm flipH="1">
            <a:off x="5193644" y="1924836"/>
            <a:ext cx="704664" cy="116809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5562392" y="4174097"/>
            <a:ext cx="251130" cy="251102"/>
          </a:xfrm>
          <a:prstGeom prst="ellipse">
            <a:avLst/>
          </a:prstGeom>
          <a:solidFill>
            <a:srgbClr val="FFB4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a:p>
        </p:txBody>
      </p:sp>
      <p:sp>
        <p:nvSpPr>
          <p:cNvPr id="39" name="椭圆 38"/>
          <p:cNvSpPr/>
          <p:nvPr/>
        </p:nvSpPr>
        <p:spPr>
          <a:xfrm>
            <a:off x="4232418" y="3689086"/>
            <a:ext cx="251130" cy="251102"/>
          </a:xfrm>
          <a:prstGeom prst="ellipse">
            <a:avLst/>
          </a:prstGeom>
          <a:solidFill>
            <a:srgbClr val="FFB4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a:p>
        </p:txBody>
      </p:sp>
      <p:cxnSp>
        <p:nvCxnSpPr>
          <p:cNvPr id="40" name="直接连接符 39"/>
          <p:cNvCxnSpPr/>
          <p:nvPr/>
        </p:nvCxnSpPr>
        <p:spPr>
          <a:xfrm>
            <a:off x="5900848" y="1929915"/>
            <a:ext cx="2123514" cy="1142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42" idx="6"/>
          </p:cNvCxnSpPr>
          <p:nvPr/>
        </p:nvCxnSpPr>
        <p:spPr>
          <a:xfrm flipV="1">
            <a:off x="6241753" y="3115783"/>
            <a:ext cx="3491578" cy="888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2" name="椭圆 41"/>
          <p:cNvSpPr/>
          <p:nvPr/>
        </p:nvSpPr>
        <p:spPr>
          <a:xfrm>
            <a:off x="5990269" y="2999023"/>
            <a:ext cx="251130" cy="251102"/>
          </a:xfrm>
          <a:prstGeom prst="ellipse">
            <a:avLst/>
          </a:prstGeom>
          <a:solidFill>
            <a:srgbClr val="FFB4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b="1" dirty="0"/>
              <a:t>一次侧设备：循环泵</a:t>
            </a:r>
            <a:r>
              <a:rPr lang="en-US" altLang="zh-CN" sz="3200" b="1" dirty="0"/>
              <a:t>-</a:t>
            </a:r>
            <a:r>
              <a:rPr lang="zh-CN" altLang="en-US" sz="3200" b="1" dirty="0">
                <a:latin typeface="微软雅黑" panose="020B0503020204020204" pitchFamily="34" charset="-122"/>
                <a:ea typeface="微软雅黑" panose="020B0503020204020204" pitchFamily="34" charset="-122"/>
                <a:sym typeface="+mn-ea"/>
              </a:rPr>
              <a:t>高效卧式双吸泵</a:t>
            </a:r>
            <a:r>
              <a:rPr lang="en-US" altLang="zh-CN" sz="3200" b="1" dirty="0">
                <a:latin typeface="微软雅黑" panose="020B0503020204020204" pitchFamily="34" charset="-122"/>
                <a:ea typeface="微软雅黑" panose="020B0503020204020204" pitchFamily="34" charset="-122"/>
                <a:sym typeface="+mn-ea"/>
              </a:rPr>
              <a:t>-SCH</a:t>
            </a:r>
            <a:br>
              <a:rPr lang="en-US" altLang="zh-CN" sz="3200" b="1" dirty="0">
                <a:latin typeface="微软雅黑" panose="020B0503020204020204" pitchFamily="34" charset="-122"/>
                <a:ea typeface="微软雅黑" panose="020B0503020204020204" pitchFamily="34" charset="-122"/>
                <a:sym typeface="+mn-ea"/>
              </a:rPr>
            </a:br>
            <a:endParaRPr lang="zh-CN" altLang="en-US" dirty="0"/>
          </a:p>
        </p:txBody>
      </p:sp>
      <p:sp>
        <p:nvSpPr>
          <p:cNvPr id="4" name="日期占位符 3"/>
          <p:cNvSpPr>
            <a:spLocks noGrp="1"/>
          </p:cNvSpPr>
          <p:nvPr>
            <p:ph type="dt" sz="half" idx="4294967295"/>
          </p:nvPr>
        </p:nvSpPr>
        <p:spPr>
          <a:xfrm>
            <a:off x="8858250" y="5694363"/>
            <a:ext cx="1835150" cy="158750"/>
          </a:xfrm>
        </p:spPr>
        <p:txBody>
          <a:bodyPr/>
          <a:lstStyle/>
          <a:p>
            <a:pPr>
              <a:defRPr/>
            </a:pPr>
            <a:fld id="{8CDC5154-73CF-47EC-AD90-B17B24C0CFC7}" type="datetime1">
              <a:rPr lang="zh-CN" altLang="en-US" smtClean="0"/>
            </a:fld>
            <a:endParaRPr lang="en-GB"/>
          </a:p>
        </p:txBody>
      </p:sp>
      <p:pic>
        <p:nvPicPr>
          <p:cNvPr id="5" name="图片 4"/>
          <p:cNvPicPr>
            <a:picLocks noChangeAspect="1"/>
          </p:cNvPicPr>
          <p:nvPr/>
        </p:nvPicPr>
        <p:blipFill>
          <a:blip r:embed="rId1"/>
          <a:stretch>
            <a:fillRect/>
          </a:stretch>
        </p:blipFill>
        <p:spPr>
          <a:xfrm>
            <a:off x="3512216" y="2606954"/>
            <a:ext cx="2851667" cy="1741345"/>
          </a:xfrm>
          <a:prstGeom prst="rect">
            <a:avLst/>
          </a:prstGeom>
        </p:spPr>
      </p:pic>
      <p:grpSp>
        <p:nvGrpSpPr>
          <p:cNvPr id="8" name="组合 7"/>
          <p:cNvGrpSpPr/>
          <p:nvPr/>
        </p:nvGrpSpPr>
        <p:grpSpPr>
          <a:xfrm>
            <a:off x="979863" y="2581031"/>
            <a:ext cx="3722027" cy="812479"/>
            <a:chOff x="5152994" y="2857222"/>
            <a:chExt cx="4246328" cy="926926"/>
          </a:xfrm>
        </p:grpSpPr>
        <p:sp>
          <p:nvSpPr>
            <p:cNvPr id="9" name="Textfeld 21"/>
            <p:cNvSpPr txBox="1"/>
            <p:nvPr/>
          </p:nvSpPr>
          <p:spPr>
            <a:xfrm>
              <a:off x="5152994" y="2857222"/>
              <a:ext cx="3499614" cy="920547"/>
            </a:xfrm>
            <a:prstGeom prst="rect">
              <a:avLst/>
            </a:prstGeom>
            <a:noFill/>
          </p:spPr>
          <p:txBody>
            <a:bodyPr wrap="square" rtlCol="0" anchor="b">
              <a:spAutoFit/>
            </a:bodyPr>
            <a:lstStyle/>
            <a:p>
              <a:pPr>
                <a:lnSpc>
                  <a:spcPct val="130000"/>
                </a:lnSpc>
                <a:buClr>
                  <a:schemeClr val="accent1"/>
                </a:buClr>
              </a:pPr>
              <a:r>
                <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rPr>
                <a:t>监控</a:t>
              </a:r>
              <a:endPar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可选振动和温度等监测装置 </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实时监测运行状况并预测故障</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0" name="直接连接符 9"/>
            <p:cNvCxnSpPr/>
            <p:nvPr/>
          </p:nvCxnSpPr>
          <p:spPr>
            <a:xfrm>
              <a:off x="5221803" y="3781251"/>
              <a:ext cx="4177519" cy="289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1" name="椭圆 10"/>
          <p:cNvSpPr/>
          <p:nvPr/>
        </p:nvSpPr>
        <p:spPr>
          <a:xfrm>
            <a:off x="4495481" y="3229139"/>
            <a:ext cx="251130" cy="251102"/>
          </a:xfrm>
          <a:prstGeom prst="ellipse">
            <a:avLst/>
          </a:prstGeom>
          <a:solidFill>
            <a:srgbClr val="FFB4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a:p>
        </p:txBody>
      </p:sp>
      <p:cxnSp>
        <p:nvCxnSpPr>
          <p:cNvPr id="12" name="直接连接符 11"/>
          <p:cNvCxnSpPr/>
          <p:nvPr/>
        </p:nvCxnSpPr>
        <p:spPr>
          <a:xfrm flipV="1">
            <a:off x="1040177" y="4870765"/>
            <a:ext cx="2456802" cy="1396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6429905" y="4946945"/>
            <a:ext cx="3231297" cy="761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feld 21"/>
          <p:cNvSpPr txBox="1"/>
          <p:nvPr/>
        </p:nvSpPr>
        <p:spPr>
          <a:xfrm>
            <a:off x="7625930" y="2166937"/>
            <a:ext cx="2401290" cy="1311641"/>
          </a:xfrm>
          <a:prstGeom prst="rect">
            <a:avLst/>
          </a:prstGeom>
          <a:noFill/>
        </p:spPr>
        <p:txBody>
          <a:bodyPr wrap="square" rtlCol="0" anchor="b">
            <a:spAutoFit/>
          </a:bodyPr>
          <a:lstStyle/>
          <a:p>
            <a:pPr defTabSz="829310">
              <a:lnSpc>
                <a:spcPct val="150000"/>
              </a:lnSpc>
              <a:buClr>
                <a:srgbClr val="009C82"/>
              </a:buClr>
              <a:defRPr/>
            </a:pPr>
            <a:r>
              <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sym typeface="+mn-ea"/>
              </a:rPr>
              <a:t>联轴器</a:t>
            </a:r>
            <a:endPar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71755" indent="179705" defTabSz="10433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sym typeface="+mn-ea"/>
              </a:rPr>
              <a:t>配备弹性橡胶块或膜片式联轴器，配有易拆卸短节，维修便捷；</a:t>
            </a:r>
            <a:endParaRPr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71755" indent="179705" defTabSz="10433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sym typeface="+mn-ea"/>
              </a:rPr>
              <a:t>双向cardanic联轴器（可选），自动找正，无需轴对中</a:t>
            </a:r>
            <a:endParaRPr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Titel 16"/>
          <p:cNvSpPr txBox="1"/>
          <p:nvPr/>
        </p:nvSpPr>
        <p:spPr>
          <a:xfrm>
            <a:off x="4030693" y="5179123"/>
            <a:ext cx="2725336" cy="618327"/>
          </a:xfrm>
          <a:prstGeom prst="rect">
            <a:avLst/>
          </a:prstGeom>
        </p:spPr>
        <p:txBody>
          <a:bodyPr lIns="0" tIns="0" rIns="0" bIns="0"/>
          <a:lstStyle>
            <a:lvl1pPr algn="l" defTabSz="1043305" rtl="0" eaLnBrk="1" latinLnBrk="0" hangingPunct="1">
              <a:spcBef>
                <a:spcPct val="0"/>
              </a:spcBef>
              <a:buNone/>
              <a:defRPr sz="2000" b="1" kern="1200" cap="all" baseline="0">
                <a:solidFill>
                  <a:schemeClr val="tx1"/>
                </a:solidFill>
                <a:latin typeface="WILO Plus FM" panose="020B0500000000020000" pitchFamily="34" charset="0"/>
                <a:ea typeface="+mj-ea"/>
                <a:cs typeface="+mj-cs"/>
              </a:defRPr>
            </a:lvl1pPr>
          </a:lstStyle>
          <a:p>
            <a:pPr defTabSz="913765">
              <a:defRPr/>
            </a:pPr>
            <a:r>
              <a:rPr lang="zh-CN" altLang="en-US" i="1" cap="none"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中开双吸泵</a:t>
            </a:r>
            <a:r>
              <a:rPr lang="en-US" altLang="zh-CN" i="1" cap="none"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SCH</a:t>
            </a:r>
            <a:r>
              <a:rPr lang="zh-CN" altLang="en-US" i="1" cap="none"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系列</a:t>
            </a:r>
            <a:endParaRPr lang="zh-CN" altLang="en-US" i="1" cap="none"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endParaRPr>
          </a:p>
        </p:txBody>
      </p:sp>
      <p:grpSp>
        <p:nvGrpSpPr>
          <p:cNvPr id="16" name="组合 15"/>
          <p:cNvGrpSpPr/>
          <p:nvPr/>
        </p:nvGrpSpPr>
        <p:grpSpPr>
          <a:xfrm>
            <a:off x="6456421" y="5160159"/>
            <a:ext cx="921259" cy="365527"/>
            <a:chOff x="12347" y="10380"/>
            <a:chExt cx="1824" cy="724"/>
          </a:xfrm>
        </p:grpSpPr>
        <p:grpSp>
          <p:nvGrpSpPr>
            <p:cNvPr id="17" name="组合 16"/>
            <p:cNvGrpSpPr/>
            <p:nvPr/>
          </p:nvGrpSpPr>
          <p:grpSpPr>
            <a:xfrm>
              <a:off x="12347" y="10380"/>
              <a:ext cx="1720" cy="724"/>
              <a:chOff x="4296" y="4266"/>
              <a:chExt cx="1619" cy="681"/>
            </a:xfrm>
          </p:grpSpPr>
          <p:cxnSp>
            <p:nvCxnSpPr>
              <p:cNvPr id="19" name="直接连接符 18"/>
              <p:cNvCxnSpPr/>
              <p:nvPr/>
            </p:nvCxnSpPr>
            <p:spPr>
              <a:xfrm>
                <a:off x="5243" y="4630"/>
                <a:ext cx="672" cy="0"/>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296" y="4493"/>
                <a:ext cx="88" cy="227"/>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4384" y="4266"/>
                <a:ext cx="227" cy="423"/>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flipV="1">
                <a:off x="4604" y="4266"/>
                <a:ext cx="347" cy="681"/>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922" y="4605"/>
                <a:ext cx="332" cy="342"/>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3873" y="10615"/>
              <a:ext cx="299" cy="299"/>
            </a:xfrm>
            <a:prstGeom prst="ellipse">
              <a:avLst/>
            </a:prstGeom>
            <a:solidFill>
              <a:srgbClr val="1DA691"/>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p>
          </p:txBody>
        </p:sp>
      </p:grpSp>
      <p:grpSp>
        <p:nvGrpSpPr>
          <p:cNvPr id="24" name="组合 23"/>
          <p:cNvGrpSpPr/>
          <p:nvPr/>
        </p:nvGrpSpPr>
        <p:grpSpPr>
          <a:xfrm rot="10800000">
            <a:off x="2981085" y="5159354"/>
            <a:ext cx="921259" cy="365527"/>
            <a:chOff x="12347" y="10380"/>
            <a:chExt cx="1824" cy="724"/>
          </a:xfrm>
        </p:grpSpPr>
        <p:grpSp>
          <p:nvGrpSpPr>
            <p:cNvPr id="25" name="组合 24"/>
            <p:cNvGrpSpPr/>
            <p:nvPr/>
          </p:nvGrpSpPr>
          <p:grpSpPr>
            <a:xfrm>
              <a:off x="12347" y="10380"/>
              <a:ext cx="1720" cy="724"/>
              <a:chOff x="4296" y="4266"/>
              <a:chExt cx="1619" cy="681"/>
            </a:xfrm>
          </p:grpSpPr>
          <p:cxnSp>
            <p:nvCxnSpPr>
              <p:cNvPr id="27" name="直接连接符 26"/>
              <p:cNvCxnSpPr/>
              <p:nvPr/>
            </p:nvCxnSpPr>
            <p:spPr>
              <a:xfrm>
                <a:off x="5243" y="4630"/>
                <a:ext cx="672" cy="0"/>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296" y="4493"/>
                <a:ext cx="88" cy="227"/>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4384" y="4266"/>
                <a:ext cx="227" cy="423"/>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flipV="1">
                <a:off x="4604" y="4266"/>
                <a:ext cx="347" cy="681"/>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4922" y="4605"/>
                <a:ext cx="332" cy="342"/>
              </a:xfrm>
              <a:prstGeom prst="line">
                <a:avLst/>
              </a:prstGeom>
              <a:ln w="50800">
                <a:solidFill>
                  <a:srgbClr val="1DA691"/>
                </a:solidFill>
              </a:ln>
            </p:spPr>
            <p:style>
              <a:lnRef idx="1">
                <a:schemeClr val="accent1"/>
              </a:lnRef>
              <a:fillRef idx="0">
                <a:schemeClr val="accent1"/>
              </a:fillRef>
              <a:effectRef idx="0">
                <a:schemeClr val="accent1"/>
              </a:effectRef>
              <a:fontRef idx="minor">
                <a:schemeClr val="tx1"/>
              </a:fontRef>
            </p:style>
          </p:cxnSp>
        </p:grpSp>
        <p:sp>
          <p:nvSpPr>
            <p:cNvPr id="26" name="椭圆 25"/>
            <p:cNvSpPr/>
            <p:nvPr/>
          </p:nvSpPr>
          <p:spPr>
            <a:xfrm>
              <a:off x="13873" y="10615"/>
              <a:ext cx="299" cy="299"/>
            </a:xfrm>
            <a:prstGeom prst="ellipse">
              <a:avLst/>
            </a:prstGeom>
            <a:solidFill>
              <a:srgbClr val="1DA691"/>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p>
          </p:txBody>
        </p:sp>
      </p:grpSp>
      <p:sp>
        <p:nvSpPr>
          <p:cNvPr id="32" name="椭圆 31"/>
          <p:cNvSpPr/>
          <p:nvPr/>
        </p:nvSpPr>
        <p:spPr>
          <a:xfrm>
            <a:off x="5711185" y="2939020"/>
            <a:ext cx="251130" cy="251102"/>
          </a:xfrm>
          <a:prstGeom prst="ellipse">
            <a:avLst/>
          </a:prstGeom>
          <a:solidFill>
            <a:srgbClr val="FFB4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a:p>
        </p:txBody>
      </p:sp>
      <p:cxnSp>
        <p:nvCxnSpPr>
          <p:cNvPr id="33" name="直接连接符 32"/>
          <p:cNvCxnSpPr>
            <a:endCxn id="32" idx="7"/>
          </p:cNvCxnSpPr>
          <p:nvPr/>
        </p:nvCxnSpPr>
        <p:spPr>
          <a:xfrm flipH="1">
            <a:off x="5925848" y="2069250"/>
            <a:ext cx="510405" cy="90654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3842239" y="3588453"/>
            <a:ext cx="251130" cy="251102"/>
          </a:xfrm>
          <a:prstGeom prst="ellipse">
            <a:avLst/>
          </a:prstGeom>
          <a:solidFill>
            <a:srgbClr val="FFB4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a:p>
        </p:txBody>
      </p:sp>
      <p:cxnSp>
        <p:nvCxnSpPr>
          <p:cNvPr id="35" name="直接连接符 34"/>
          <p:cNvCxnSpPr/>
          <p:nvPr/>
        </p:nvCxnSpPr>
        <p:spPr>
          <a:xfrm>
            <a:off x="6429905" y="2069251"/>
            <a:ext cx="3205269" cy="571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6" name="Textfeld 21"/>
          <p:cNvSpPr txBox="1"/>
          <p:nvPr/>
        </p:nvSpPr>
        <p:spPr>
          <a:xfrm>
            <a:off x="6667809" y="892674"/>
            <a:ext cx="2838336" cy="1080809"/>
          </a:xfrm>
          <a:prstGeom prst="rect">
            <a:avLst/>
          </a:prstGeom>
          <a:noFill/>
        </p:spPr>
        <p:txBody>
          <a:bodyPr wrap="square" rtlCol="0" anchor="b">
            <a:spAutoFit/>
          </a:bodyPr>
          <a:lstStyle/>
          <a:p>
            <a:pPr defTabSz="829310">
              <a:lnSpc>
                <a:spcPct val="150000"/>
              </a:lnSpc>
              <a:buClr>
                <a:srgbClr val="009C82"/>
              </a:buClr>
              <a:defRPr/>
            </a:pPr>
            <a:r>
              <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sym typeface="+mn-ea"/>
              </a:rPr>
              <a:t>IE3高效电机</a:t>
            </a:r>
            <a:endPar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71755" indent="179705" defTabSz="10433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sym typeface="+mn-ea"/>
              </a:rPr>
              <a:t>标配IE3高效电机，进一步增强节能潜力</a:t>
            </a:r>
            <a:endParaRPr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71755" indent="179705" defTabSz="10433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sym typeface="+mn-ea"/>
              </a:rPr>
              <a:t>宽频电机，可运行范围25~50Hz</a:t>
            </a:r>
            <a:endParaRPr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71755" indent="179705" defTabSz="10433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sym typeface="+mn-ea"/>
              </a:rPr>
              <a:t>变频及IE4</a:t>
            </a:r>
            <a:r>
              <a:rPr lang="en-US" sz="1000" dirty="0">
                <a:latin typeface="微软雅黑" panose="020B0503020204020204" pitchFamily="34" charset="-122"/>
                <a:ea typeface="微软雅黑" panose="020B0503020204020204" pitchFamily="34" charset="-122"/>
                <a:cs typeface="微软雅黑" panose="020B0503020204020204" pitchFamily="34" charset="-122"/>
                <a:sym typeface="+mn-ea"/>
              </a:rPr>
              <a:t>/IE5</a:t>
            </a:r>
            <a:r>
              <a:rPr sz="1000" dirty="0">
                <a:latin typeface="微软雅黑" panose="020B0503020204020204" pitchFamily="34" charset="-122"/>
                <a:ea typeface="微软雅黑" panose="020B0503020204020204" pitchFamily="34" charset="-122"/>
                <a:cs typeface="微软雅黑" panose="020B0503020204020204" pitchFamily="34" charset="-122"/>
                <a:sym typeface="+mn-ea"/>
              </a:rPr>
              <a:t>能效</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rPr>
              <a:t>低压及高压</a:t>
            </a:r>
            <a:r>
              <a:rPr sz="1000" dirty="0" err="1">
                <a:latin typeface="微软雅黑" panose="020B0503020204020204" pitchFamily="34" charset="-122"/>
                <a:ea typeface="微软雅黑" panose="020B0503020204020204" pitchFamily="34" charset="-122"/>
                <a:cs typeface="微软雅黑" panose="020B0503020204020204" pitchFamily="34" charset="-122"/>
                <a:sym typeface="+mn-ea"/>
              </a:rPr>
              <a:t>电机可选</a:t>
            </a:r>
            <a:endParaRPr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7" name="组合 36"/>
          <p:cNvGrpSpPr/>
          <p:nvPr/>
        </p:nvGrpSpPr>
        <p:grpSpPr>
          <a:xfrm>
            <a:off x="935427" y="1198224"/>
            <a:ext cx="3270657" cy="1891840"/>
            <a:chOff x="5631731" y="1816303"/>
            <a:chExt cx="3731377" cy="2158326"/>
          </a:xfrm>
        </p:grpSpPr>
        <p:sp>
          <p:nvSpPr>
            <p:cNvPr id="38" name="Textfeld 21"/>
            <p:cNvSpPr txBox="1"/>
            <p:nvPr/>
          </p:nvSpPr>
          <p:spPr>
            <a:xfrm>
              <a:off x="5631731" y="1816303"/>
              <a:ext cx="3731377" cy="1447242"/>
            </a:xfrm>
            <a:prstGeom prst="rect">
              <a:avLst/>
            </a:prstGeom>
            <a:noFill/>
          </p:spPr>
          <p:txBody>
            <a:bodyPr wrap="square" rtlCol="0" anchor="b">
              <a:spAutoFit/>
            </a:bodyPr>
            <a:lstStyle/>
            <a:p>
              <a:pPr>
                <a:lnSpc>
                  <a:spcPct val="130000"/>
                </a:lnSpc>
                <a:buClr>
                  <a:schemeClr val="accent1"/>
                </a:buClr>
              </a:pPr>
              <a:r>
                <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rPr>
                <a:t>高效节能</a:t>
              </a:r>
              <a:endPar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采用先进的CFD全流道动态模拟技术，叶轮经水力平衡和动平衡计算，确保泵腔内较小紊流和回流水泵在全曲线范围运行中，性能高效且平稳，汽蚀低</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精铸叶轮，尺寸精度高，表面光洁，保障水泵效率</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39" name="直接连接符 38"/>
            <p:cNvCxnSpPr>
              <a:endCxn id="40" idx="1"/>
            </p:cNvCxnSpPr>
            <p:nvPr/>
          </p:nvCxnSpPr>
          <p:spPr>
            <a:xfrm>
              <a:off x="8894516" y="3282961"/>
              <a:ext cx="394570" cy="69166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0" name="椭圆 39"/>
          <p:cNvSpPr/>
          <p:nvPr/>
        </p:nvSpPr>
        <p:spPr>
          <a:xfrm>
            <a:off x="4104425" y="3053290"/>
            <a:ext cx="251130" cy="251102"/>
          </a:xfrm>
          <a:prstGeom prst="ellipse">
            <a:avLst/>
          </a:prstGeom>
          <a:solidFill>
            <a:srgbClr val="FFB4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a:p>
        </p:txBody>
      </p:sp>
      <p:cxnSp>
        <p:nvCxnSpPr>
          <p:cNvPr id="41" name="直接连接符 40"/>
          <p:cNvCxnSpPr>
            <a:stCxn id="34" idx="3"/>
          </p:cNvCxnSpPr>
          <p:nvPr/>
        </p:nvCxnSpPr>
        <p:spPr>
          <a:xfrm flipH="1">
            <a:off x="3484283" y="3802977"/>
            <a:ext cx="394866" cy="10614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a:stCxn id="50" idx="6"/>
          </p:cNvCxnSpPr>
          <p:nvPr/>
        </p:nvCxnSpPr>
        <p:spPr>
          <a:xfrm>
            <a:off x="5203408" y="3462707"/>
            <a:ext cx="4502232" cy="1777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3" name="图片 42"/>
          <p:cNvPicPr>
            <a:picLocks noChangeAspect="1"/>
          </p:cNvPicPr>
          <p:nvPr/>
        </p:nvPicPr>
        <p:blipFill rotWithShape="1">
          <a:blip r:embed="rId2" cstate="print">
            <a:extLst>
              <a:ext uri="{28A0092B-C50C-407E-A947-70E740481C1C}">
                <a14:useLocalDpi xmlns:a14="http://schemas.microsoft.com/office/drawing/2010/main" val="0"/>
              </a:ext>
            </a:extLst>
          </a:blip>
          <a:srcRect l="2625" r="32657" b="10609"/>
          <a:stretch>
            <a:fillRect/>
          </a:stretch>
        </p:blipFill>
        <p:spPr>
          <a:xfrm>
            <a:off x="6421653" y="2379684"/>
            <a:ext cx="1238558" cy="922412"/>
          </a:xfrm>
          <a:prstGeom prst="roundRect">
            <a:avLst>
              <a:gd name="adj" fmla="val 8594"/>
            </a:avLst>
          </a:prstGeom>
          <a:solidFill>
            <a:srgbClr val="FFFFFF">
              <a:shade val="85000"/>
            </a:srgbClr>
          </a:solidFill>
          <a:ln>
            <a:noFill/>
          </a:ln>
          <a:effectLst/>
        </p:spPr>
      </p:pic>
      <p:sp>
        <p:nvSpPr>
          <p:cNvPr id="45" name="文本框 44"/>
          <p:cNvSpPr txBox="1"/>
          <p:nvPr/>
        </p:nvSpPr>
        <p:spPr>
          <a:xfrm>
            <a:off x="981773" y="3480483"/>
            <a:ext cx="3250342" cy="1311641"/>
          </a:xfrm>
          <a:prstGeom prst="rect">
            <a:avLst/>
          </a:prstGeom>
          <a:noFill/>
        </p:spPr>
        <p:txBody>
          <a:bodyPr wrap="square" rtlCol="0">
            <a:spAutoFit/>
          </a:bodyPr>
          <a:lstStyle/>
          <a:p>
            <a:pPr defTabSz="829310">
              <a:lnSpc>
                <a:spcPct val="150000"/>
              </a:lnSpc>
              <a:buClr>
                <a:srgbClr val="009C82"/>
              </a:buClr>
              <a:buFont typeface="Verdana" panose="020B0604030504040204" pitchFamily="34" charset="0"/>
              <a:defRPr/>
            </a:pPr>
            <a:r>
              <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rPr>
              <a:t>涂层</a:t>
            </a:r>
            <a:endPar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defTabSz="10433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专利</a:t>
            </a:r>
            <a:r>
              <a:rPr sz="10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Ceram CT</a:t>
            </a:r>
            <a:r>
              <a:rPr sz="1000" dirty="0">
                <a:latin typeface="微软雅黑" panose="020B0503020204020204" pitchFamily="34" charset="-122"/>
                <a:ea typeface="微软雅黑" panose="020B0503020204020204" pitchFamily="34" charset="-122"/>
                <a:cs typeface="微软雅黑" panose="020B0503020204020204" pitchFamily="34" charset="-122"/>
              </a:rPr>
              <a:t>涂层(可选)</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defTabSz="10433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满足饮用水要求</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defTabSz="10433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提高水力效率达3%</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defTabSz="10433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高耐磨性，延长使用寿命</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6" name="文本框 45"/>
          <p:cNvSpPr txBox="1"/>
          <p:nvPr/>
        </p:nvSpPr>
        <p:spPr>
          <a:xfrm>
            <a:off x="6676855" y="4071511"/>
            <a:ext cx="2976368" cy="849976"/>
          </a:xfrm>
          <a:prstGeom prst="rect">
            <a:avLst/>
          </a:prstGeom>
          <a:noFill/>
        </p:spPr>
        <p:txBody>
          <a:bodyPr wrap="square" rtlCol="0">
            <a:spAutoFit/>
          </a:bodyPr>
          <a:lstStyle/>
          <a:p>
            <a:pPr defTabSz="829310">
              <a:lnSpc>
                <a:spcPct val="150000"/>
              </a:lnSpc>
              <a:buClr>
                <a:srgbClr val="009C82"/>
              </a:buClr>
              <a:buFont typeface="Verdana" panose="020B0604030504040204" pitchFamily="34" charset="0"/>
              <a:defRPr/>
            </a:pPr>
            <a:r>
              <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rPr>
              <a:t>底板</a:t>
            </a:r>
            <a:endParaRPr sz="1400" b="1" dirty="0">
              <a:solidFill>
                <a:srgbClr val="FFB400"/>
              </a:solidFill>
              <a:latin typeface="微软雅黑" panose="020B0503020204020204" pitchFamily="34" charset="-122"/>
              <a:ea typeface="微软雅黑" panose="020B0503020204020204" pitchFamily="34" charset="-122"/>
              <a:cs typeface="微软雅黑" panose="020B0503020204020204" pitchFamily="34" charset="-122"/>
            </a:endParaRPr>
          </a:p>
          <a:p>
            <a:pPr marL="71755" indent="179705" defTabSz="1043305">
              <a:lnSpc>
                <a:spcPct val="150000"/>
              </a:lnSpc>
              <a:buClr>
                <a:schemeClr val="accent1"/>
              </a:buClr>
              <a:buFont typeface="Wingdings" panose="05000000000000000000" charset="0"/>
              <a:buChar char="ü"/>
            </a:pPr>
            <a:r>
              <a:rPr sz="1000" dirty="0">
                <a:latin typeface="微软雅黑" panose="020B0503020204020204" pitchFamily="34" charset="-122"/>
                <a:ea typeface="微软雅黑" panose="020B0503020204020204" pitchFamily="34" charset="-122"/>
                <a:cs typeface="微软雅黑" panose="020B0503020204020204" pitchFamily="34" charset="-122"/>
              </a:rPr>
              <a:t>全新模块化底板设计理念，配套可移动电机调整块，大大降低调试对中时间，简化安装操作</a:t>
            </a:r>
            <a:endParaRPr sz="1000" dirty="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47" name="直接连接符 46"/>
          <p:cNvCxnSpPr/>
          <p:nvPr/>
        </p:nvCxnSpPr>
        <p:spPr>
          <a:xfrm>
            <a:off x="1046525" y="2471098"/>
            <a:ext cx="2748825" cy="1269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5557556" y="3889364"/>
            <a:ext cx="251130" cy="251102"/>
          </a:xfrm>
          <a:prstGeom prst="ellipse">
            <a:avLst/>
          </a:prstGeom>
          <a:solidFill>
            <a:srgbClr val="FFB4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a:p>
        </p:txBody>
      </p:sp>
      <p:cxnSp>
        <p:nvCxnSpPr>
          <p:cNvPr id="49" name="直接连接符 48"/>
          <p:cNvCxnSpPr/>
          <p:nvPr/>
        </p:nvCxnSpPr>
        <p:spPr>
          <a:xfrm flipH="1" flipV="1">
            <a:off x="5808405" y="4103254"/>
            <a:ext cx="602456" cy="84369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4951926" y="3337060"/>
            <a:ext cx="251130" cy="251102"/>
          </a:xfrm>
          <a:prstGeom prst="ellipse">
            <a:avLst/>
          </a:prstGeom>
          <a:solidFill>
            <a:srgbClr val="FFB4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图片 93" descr="C:\Users\47683\Desktop\未标题-1.png未标题-1"/>
          <p:cNvPicPr>
            <a:picLocks noChangeAspect="1"/>
          </p:cNvPicPr>
          <p:nvPr/>
        </p:nvPicPr>
        <p:blipFill rotWithShape="1">
          <a:blip r:embed="rId1">
            <a:alphaModFix amt="14000"/>
          </a:blip>
          <a:srcRect l="13916" t="21760" r="13258"/>
          <a:stretch>
            <a:fillRect/>
          </a:stretch>
        </p:blipFill>
        <p:spPr>
          <a:xfrm>
            <a:off x="5057620" y="-81598"/>
            <a:ext cx="4500977" cy="4253619"/>
          </a:xfrm>
          <a:prstGeom prst="rect">
            <a:avLst/>
          </a:prstGeom>
        </p:spPr>
      </p:pic>
      <p:sp>
        <p:nvSpPr>
          <p:cNvPr id="2" name="Titel 1"/>
          <p:cNvSpPr>
            <a:spLocks noGrp="1"/>
          </p:cNvSpPr>
          <p:nvPr>
            <p:ph type="title"/>
          </p:nvPr>
        </p:nvSpPr>
        <p:spPr>
          <a:xfrm>
            <a:off x="624840" y="395597"/>
            <a:ext cx="8305306" cy="432692"/>
          </a:xfrm>
        </p:spPr>
        <p:txBody>
          <a:bodyPr/>
          <a:lstStyle/>
          <a:p>
            <a:pPr marL="0" indent="0" fontAlgn="auto">
              <a:lnSpc>
                <a:spcPct val="130000"/>
              </a:lnSpc>
            </a:pPr>
            <a:r>
              <a:rPr lang="en-US" sz="2400" dirty="0">
                <a:latin typeface="Verdana" panose="020B0604030504040204" pitchFamily="34" charset="0"/>
                <a:cs typeface="Verdana" panose="020B0604030504040204" pitchFamily="34" charset="0"/>
              </a:rPr>
              <a:t>Wilo-ICE CUBE  </a:t>
            </a:r>
            <a:r>
              <a:rPr lang="zh-CN" altLang="en-US" sz="2400" dirty="0">
                <a:latin typeface="Verdana" panose="020B0604030504040204" pitchFamily="34" charset="0"/>
                <a:cs typeface="Verdana" panose="020B0604030504040204" pitchFamily="34" charset="0"/>
              </a:rPr>
              <a:t>预制水力模块解决方案</a:t>
            </a:r>
            <a:endParaRPr lang="zh-CN" altLang="en-US" sz="2400" dirty="0">
              <a:latin typeface="Verdana" panose="020B0604030504040204" pitchFamily="34" charset="0"/>
              <a:cs typeface="Verdana" panose="020B0604030504040204" pitchFamily="34" charset="0"/>
            </a:endParaRPr>
          </a:p>
        </p:txBody>
      </p:sp>
      <p:sp>
        <p:nvSpPr>
          <p:cNvPr id="51" name="任意多边形: 形状 6"/>
          <p:cNvSpPr/>
          <p:nvPr userDrawn="1"/>
        </p:nvSpPr>
        <p:spPr>
          <a:xfrm>
            <a:off x="266700" y="4865617"/>
            <a:ext cx="10154285" cy="903605"/>
          </a:xfrm>
          <a:custGeom>
            <a:avLst/>
            <a:gdLst>
              <a:gd name="connsiteX0" fmla="*/ 0 w 12192000"/>
              <a:gd name="connsiteY0" fmla="*/ 0 h 1084299"/>
              <a:gd name="connsiteX1" fmla="*/ 38703 w 12192000"/>
              <a:gd name="connsiteY1" fmla="*/ 6800 h 1084299"/>
              <a:gd name="connsiteX2" fmla="*/ 3200400 w 12192000"/>
              <a:gd name="connsiteY2" fmla="*/ 870939 h 1084299"/>
              <a:gd name="connsiteX3" fmla="*/ 6126480 w 12192000"/>
              <a:gd name="connsiteY3" fmla="*/ 688059 h 1084299"/>
              <a:gd name="connsiteX4" fmla="*/ 10119360 w 12192000"/>
              <a:gd name="connsiteY4" fmla="*/ 931899 h 1084299"/>
              <a:gd name="connsiteX5" fmla="*/ 12018169 w 12192000"/>
              <a:gd name="connsiteY5" fmla="*/ 250742 h 1084299"/>
              <a:gd name="connsiteX6" fmla="*/ 12192000 w 12192000"/>
              <a:gd name="connsiteY6" fmla="*/ 142123 h 1084299"/>
              <a:gd name="connsiteX7" fmla="*/ 12192000 w 12192000"/>
              <a:gd name="connsiteY7" fmla="*/ 1084299 h 1084299"/>
              <a:gd name="connsiteX8" fmla="*/ 0 w 12192000"/>
              <a:gd name="connsiteY8" fmla="*/ 1084299 h 1084299"/>
              <a:gd name="connsiteX9" fmla="*/ 0 w 12192000"/>
              <a:gd name="connsiteY9" fmla="*/ 0 h 108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084299">
                <a:moveTo>
                  <a:pt x="0" y="0"/>
                </a:moveTo>
                <a:lnTo>
                  <a:pt x="38703" y="6800"/>
                </a:lnTo>
                <a:cubicBezTo>
                  <a:pt x="843598" y="173908"/>
                  <a:pt x="2317115" y="773943"/>
                  <a:pt x="3200400" y="870939"/>
                </a:cubicBezTo>
                <a:cubicBezTo>
                  <a:pt x="4287520" y="990319"/>
                  <a:pt x="4973320" y="677899"/>
                  <a:pt x="6126480" y="688059"/>
                </a:cubicBezTo>
                <a:cubicBezTo>
                  <a:pt x="7279640" y="698219"/>
                  <a:pt x="9052560" y="1058899"/>
                  <a:pt x="10119360" y="931899"/>
                </a:cubicBezTo>
                <a:cubicBezTo>
                  <a:pt x="10919460" y="836649"/>
                  <a:pt x="11496675" y="565663"/>
                  <a:pt x="12018169" y="250742"/>
                </a:cubicBezTo>
                <a:lnTo>
                  <a:pt x="12192000" y="142123"/>
                </a:lnTo>
                <a:lnTo>
                  <a:pt x="12192000" y="1084299"/>
                </a:lnTo>
                <a:lnTo>
                  <a:pt x="0" y="1084299"/>
                </a:lnTo>
                <a:lnTo>
                  <a:pt x="0" y="0"/>
                </a:lnTo>
                <a:close/>
              </a:path>
            </a:pathLst>
          </a:custGeom>
          <a:solidFill>
            <a:srgbClr val="009C82">
              <a:alpha val="51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Verdana" panose="020B0604030504040204" pitchFamily="34" charset="0"/>
              <a:ea typeface="黑体" panose="02010609060101010101" pitchFamily="49" charset="-122"/>
              <a:cs typeface="Verdana" panose="020B0604030504040204" pitchFamily="34" charset="0"/>
            </a:endParaRPr>
          </a:p>
        </p:txBody>
      </p:sp>
      <p:sp>
        <p:nvSpPr>
          <p:cNvPr id="52" name="任意多边形: 形状 7"/>
          <p:cNvSpPr/>
          <p:nvPr userDrawn="1"/>
        </p:nvSpPr>
        <p:spPr>
          <a:xfrm>
            <a:off x="266700" y="5342255"/>
            <a:ext cx="10154285" cy="521335"/>
          </a:xfrm>
          <a:custGeom>
            <a:avLst/>
            <a:gdLst>
              <a:gd name="connsiteX0" fmla="*/ 10785231 w 12192000"/>
              <a:gd name="connsiteY0" fmla="*/ 687 h 762687"/>
              <a:gd name="connsiteX1" fmla="*/ 12134610 w 12192000"/>
              <a:gd name="connsiteY1" fmla="*/ 82634 h 762687"/>
              <a:gd name="connsiteX2" fmla="*/ 12192000 w 12192000"/>
              <a:gd name="connsiteY2" fmla="*/ 91570 h 762687"/>
              <a:gd name="connsiteX3" fmla="*/ 12192000 w 12192000"/>
              <a:gd name="connsiteY3" fmla="*/ 762687 h 762687"/>
              <a:gd name="connsiteX4" fmla="*/ 0 w 12192000"/>
              <a:gd name="connsiteY4" fmla="*/ 762687 h 762687"/>
              <a:gd name="connsiteX5" fmla="*/ 0 w 12192000"/>
              <a:gd name="connsiteY5" fmla="*/ 164052 h 762687"/>
              <a:gd name="connsiteX6" fmla="*/ 94174 w 12192000"/>
              <a:gd name="connsiteY6" fmla="*/ 147958 h 762687"/>
              <a:gd name="connsiteX7" fmla="*/ 1266092 w 12192000"/>
              <a:gd name="connsiteY7" fmla="*/ 71025 h 762687"/>
              <a:gd name="connsiteX8" fmla="*/ 6189785 w 12192000"/>
              <a:gd name="connsiteY8" fmla="*/ 586841 h 762687"/>
              <a:gd name="connsiteX9" fmla="*/ 10785231 w 12192000"/>
              <a:gd name="connsiteY9" fmla="*/ 687 h 76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62687">
                <a:moveTo>
                  <a:pt x="10785231" y="687"/>
                </a:moveTo>
                <a:cubicBezTo>
                  <a:pt x="11276135" y="-5174"/>
                  <a:pt x="11720055" y="26881"/>
                  <a:pt x="12134610" y="82634"/>
                </a:cubicBezTo>
                <a:lnTo>
                  <a:pt x="12192000" y="91570"/>
                </a:lnTo>
                <a:lnTo>
                  <a:pt x="12192000" y="762687"/>
                </a:lnTo>
                <a:lnTo>
                  <a:pt x="0" y="762687"/>
                </a:lnTo>
                <a:lnTo>
                  <a:pt x="0" y="164052"/>
                </a:lnTo>
                <a:lnTo>
                  <a:pt x="94174" y="147958"/>
                </a:lnTo>
                <a:cubicBezTo>
                  <a:pt x="422580" y="97036"/>
                  <a:pt x="808892" y="68095"/>
                  <a:pt x="1266092" y="71025"/>
                </a:cubicBezTo>
                <a:cubicBezTo>
                  <a:pt x="2485292" y="78840"/>
                  <a:pt x="4603262" y="598564"/>
                  <a:pt x="6189785" y="586841"/>
                </a:cubicBezTo>
                <a:cubicBezTo>
                  <a:pt x="7776308" y="575118"/>
                  <a:pt x="9476154" y="16318"/>
                  <a:pt x="10785231" y="687"/>
                </a:cubicBezTo>
                <a:close/>
              </a:path>
            </a:pathLst>
          </a:custGeom>
          <a:solidFill>
            <a:srgbClr val="009C82"/>
          </a:solidFill>
          <a:ln w="12700" cap="flat" cmpd="sng" algn="ctr">
            <a:noFill/>
            <a:prstDash val="solid"/>
            <a:miter lim="800000"/>
          </a:ln>
          <a:effectLst>
            <a:outerShdw blurRad="190500" sx="102000" sy="102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Verdana" panose="020B0604030504040204" pitchFamily="34" charset="0"/>
              <a:ea typeface="黑体" panose="02010609060101010101" pitchFamily="49" charset="-122"/>
              <a:cs typeface="Verdana" panose="020B0604030504040204" pitchFamily="34" charset="0"/>
            </a:endParaRPr>
          </a:p>
        </p:txBody>
      </p:sp>
      <p:sp>
        <p:nvSpPr>
          <p:cNvPr id="36" name="圆角矩形 35"/>
          <p:cNvSpPr/>
          <p:nvPr>
            <p:custDataLst>
              <p:tags r:id="rId2"/>
            </p:custDataLst>
          </p:nvPr>
        </p:nvSpPr>
        <p:spPr>
          <a:xfrm>
            <a:off x="400685" y="981324"/>
            <a:ext cx="6413500" cy="829310"/>
          </a:xfrm>
          <a:prstGeom prst="roundRect">
            <a:avLst>
              <a:gd name="adj" fmla="val 50000"/>
            </a:avLst>
          </a:prstGeom>
          <a:gradFill>
            <a:gsLst>
              <a:gs pos="57000">
                <a:schemeClr val="bg1">
                  <a:lumMod val="85000"/>
                  <a:alpha val="69000"/>
                </a:schemeClr>
              </a:gs>
              <a:gs pos="21000">
                <a:schemeClr val="bg1">
                  <a:lumMod val="85000"/>
                  <a:alpha val="0"/>
                </a:schemeClr>
              </a:gs>
            </a:gsLst>
            <a:lin ang="10800000" scaled="0"/>
          </a:gradFill>
          <a:ln w="12700">
            <a:gradFill>
              <a:gsLst>
                <a:gs pos="19000">
                  <a:schemeClr val="accent1">
                    <a:lumMod val="5000"/>
                    <a:lumOff val="95000"/>
                    <a:alpha val="0"/>
                  </a:schemeClr>
                </a:gs>
                <a:gs pos="0">
                  <a:schemeClr val="accent1">
                    <a:lumMod val="45000"/>
                    <a:lumOff val="55000"/>
                    <a:alpha val="0"/>
                  </a:schemeClr>
                </a:gs>
                <a:gs pos="100000">
                  <a:schemeClr val="accent1">
                    <a:lumMod val="45000"/>
                    <a:lumOff val="55000"/>
                  </a:schemeClr>
                </a:gs>
              </a:gsLst>
              <a:lin ang="10620000" scaled="1"/>
            </a:gra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黑体" panose="02010609060101010101" pitchFamily="49" charset="-122"/>
              <a:buChar char="•"/>
            </a:pPr>
            <a:endParaRPr lang="zh-CN" altLang="en-US" sz="150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sp>
        <p:nvSpPr>
          <p:cNvPr id="37" name="椭圆 36"/>
          <p:cNvSpPr/>
          <p:nvPr>
            <p:custDataLst>
              <p:tags r:id="rId3"/>
            </p:custDataLst>
          </p:nvPr>
        </p:nvSpPr>
        <p:spPr>
          <a:xfrm>
            <a:off x="379730" y="931159"/>
            <a:ext cx="981075" cy="981075"/>
          </a:xfrm>
          <a:prstGeom prst="ellipse">
            <a:avLst/>
          </a:prstGeom>
          <a:solidFill>
            <a:srgbClr val="009C8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黑体" panose="02010609060101010101" pitchFamily="49" charset="-122"/>
              <a:buChar char="•"/>
            </a:pPr>
            <a:endParaRPr lang="zh-CN" altLang="en-US" sz="150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sp>
        <p:nvSpPr>
          <p:cNvPr id="41" name="文本框 40"/>
          <p:cNvSpPr txBox="1"/>
          <p:nvPr>
            <p:custDataLst>
              <p:tags r:id="rId4"/>
            </p:custDataLst>
          </p:nvPr>
        </p:nvSpPr>
        <p:spPr>
          <a:xfrm>
            <a:off x="113665" y="1206114"/>
            <a:ext cx="1378585" cy="553085"/>
          </a:xfrm>
          <a:prstGeom prst="rect">
            <a:avLst/>
          </a:prstGeom>
          <a:noFill/>
        </p:spPr>
        <p:txBody>
          <a:bodyPr wrap="square" rtlCol="0" anchor="t">
            <a:spAutoFit/>
          </a:bodyPr>
          <a:lstStyle/>
          <a:p>
            <a:pPr marL="139065" marR="0" lvl="1" indent="0" algn="ctr" defTabSz="829310" rtl="0" eaLnBrk="0" fontAlgn="base" hangingPunct="0">
              <a:lnSpc>
                <a:spcPct val="100000"/>
              </a:lnSpc>
              <a:spcBef>
                <a:spcPts val="0"/>
              </a:spcBef>
              <a:spcAft>
                <a:spcPct val="0"/>
              </a:spcAft>
              <a:buClr>
                <a:prstClr val="white"/>
              </a:buClr>
              <a:buSzTx/>
              <a:buFontTx/>
              <a:buNone/>
              <a:defRPr/>
            </a:pPr>
            <a:r>
              <a:rPr lang="zh-CN" altLang="en-US" sz="1200" b="1" noProof="0" dirty="0">
                <a:ln>
                  <a:noFill/>
                </a:ln>
                <a:solidFill>
                  <a:schemeClr val="bg1"/>
                </a:solidFill>
                <a:effectLst/>
                <a:uLnTx/>
                <a:uFillTx/>
                <a:latin typeface="Verdana" panose="020B0604030504040204" pitchFamily="34" charset="0"/>
                <a:ea typeface="黑体" panose="02010609060101010101" pitchFamily="49" charset="-122"/>
                <a:cs typeface="Verdana" panose="020B0604030504040204" pitchFamily="34" charset="0"/>
                <a:sym typeface="+mn-lt"/>
              </a:rPr>
              <a:t>节省机房面积</a:t>
            </a:r>
            <a:endParaRPr lang="zh-CN" altLang="en-US" sz="1200" b="1" noProof="0" dirty="0">
              <a:ln>
                <a:noFill/>
              </a:ln>
              <a:solidFill>
                <a:schemeClr val="bg1"/>
              </a:solidFill>
              <a:effectLst/>
              <a:uLnTx/>
              <a:uFillTx/>
              <a:latin typeface="Verdana" panose="020B0604030504040204" pitchFamily="34" charset="0"/>
              <a:ea typeface="黑体" panose="02010609060101010101" pitchFamily="49" charset="-122"/>
              <a:cs typeface="Verdana" panose="020B0604030504040204" pitchFamily="34" charset="0"/>
              <a:sym typeface="+mn-lt"/>
            </a:endParaRPr>
          </a:p>
          <a:p>
            <a:pPr marL="0" marR="0" lvl="1" indent="0" algn="ctr" defTabSz="829310" rtl="0" eaLnBrk="0" fontAlgn="base" hangingPunct="0">
              <a:lnSpc>
                <a:spcPct val="100000"/>
              </a:lnSpc>
              <a:spcBef>
                <a:spcPts val="0"/>
              </a:spcBef>
              <a:spcAft>
                <a:spcPct val="0"/>
              </a:spcAft>
              <a:buClr>
                <a:prstClr val="white"/>
              </a:buClr>
              <a:buSzTx/>
              <a:buFontTx/>
              <a:buNone/>
              <a:defRPr/>
            </a:pPr>
            <a:r>
              <a:rPr lang="en-US" altLang="zh-CN" sz="1800" b="1" noProof="0" dirty="0">
                <a:ln>
                  <a:noFill/>
                </a:ln>
                <a:solidFill>
                  <a:schemeClr val="accent4"/>
                </a:solidFill>
                <a:effectLst/>
                <a:uLnTx/>
                <a:uFillTx/>
                <a:latin typeface="Verdana" panose="020B0604030504040204" pitchFamily="34" charset="0"/>
                <a:ea typeface="黑体" panose="02010609060101010101" pitchFamily="49" charset="-122"/>
                <a:cs typeface="Verdana" panose="020B0604030504040204" pitchFamily="34" charset="0"/>
                <a:sym typeface="+mn-lt"/>
              </a:rPr>
              <a:t>  </a:t>
            </a:r>
            <a:r>
              <a:rPr lang="zh-CN" altLang="en-US" sz="1800" b="1" noProof="0" dirty="0">
                <a:ln>
                  <a:noFill/>
                </a:ln>
                <a:solidFill>
                  <a:schemeClr val="accent4"/>
                </a:solidFill>
                <a:effectLst/>
                <a:uLnTx/>
                <a:uFillTx/>
                <a:latin typeface="Verdana" panose="020B0604030504040204" pitchFamily="34" charset="0"/>
                <a:ea typeface="黑体" panose="02010609060101010101" pitchFamily="49" charset="-122"/>
                <a:cs typeface="Verdana" panose="020B0604030504040204" pitchFamily="34" charset="0"/>
                <a:sym typeface="+mn-lt"/>
              </a:rPr>
              <a:t>20%</a:t>
            </a:r>
            <a:endParaRPr lang="zh-CN" altLang="en-US" sz="1800" b="1" noProof="0" dirty="0">
              <a:ln>
                <a:noFill/>
              </a:ln>
              <a:solidFill>
                <a:schemeClr val="accent4"/>
              </a:solidFill>
              <a:effectLst/>
              <a:uLnTx/>
              <a:uFillTx/>
              <a:latin typeface="Verdana" panose="020B0604030504040204" pitchFamily="34" charset="0"/>
              <a:ea typeface="黑体" panose="02010609060101010101" pitchFamily="49" charset="-122"/>
              <a:cs typeface="Verdana" panose="020B0604030504040204" pitchFamily="34" charset="0"/>
              <a:sym typeface="+mn-lt"/>
            </a:endParaRPr>
          </a:p>
        </p:txBody>
      </p:sp>
      <p:sp>
        <p:nvSpPr>
          <p:cNvPr id="47" name="文本框 46"/>
          <p:cNvSpPr txBox="1"/>
          <p:nvPr>
            <p:custDataLst>
              <p:tags r:id="rId5"/>
            </p:custDataLst>
          </p:nvPr>
        </p:nvSpPr>
        <p:spPr>
          <a:xfrm>
            <a:off x="1941195" y="1195319"/>
            <a:ext cx="1784350" cy="330835"/>
          </a:xfrm>
          <a:prstGeom prst="rect">
            <a:avLst/>
          </a:prstGeom>
          <a:noFill/>
        </p:spPr>
        <p:txBody>
          <a:bodyPr wrap="square" rtlCol="0" anchor="t">
            <a:spAutoFit/>
          </a:bodyPr>
          <a:lstStyle/>
          <a:p>
            <a:pPr indent="0" fontAlgn="auto">
              <a:lnSpc>
                <a:spcPct val="130000"/>
              </a:lnSpc>
              <a:buClr>
                <a:schemeClr val="accent1"/>
              </a:buClr>
              <a:buNone/>
            </a:pPr>
            <a:r>
              <a:rPr lang="zh-CN" altLang="en-US" sz="1200" b="1" dirty="0">
                <a:solidFill>
                  <a:schemeClr val="tx1">
                    <a:lumMod val="75000"/>
                    <a:lumOff val="25000"/>
                  </a:schemeClr>
                </a:solidFill>
                <a:latin typeface="Verdana" panose="020B0604030504040204" pitchFamily="34" charset="0"/>
                <a:ea typeface="黑体" panose="02010609060101010101" pitchFamily="49" charset="-122"/>
                <a:cs typeface="黑体" panose="02010609060101010101" pitchFamily="49" charset="-122"/>
              </a:rPr>
              <a:t>系统整合、节省空间</a:t>
            </a:r>
            <a:endParaRPr lang="zh-CN" altLang="en-US" sz="1200" b="1" dirty="0">
              <a:solidFill>
                <a:schemeClr val="tx1">
                  <a:lumMod val="75000"/>
                  <a:lumOff val="25000"/>
                </a:schemeClr>
              </a:solidFill>
              <a:latin typeface="Verdana" panose="020B0604030504040204" pitchFamily="34" charset="0"/>
              <a:ea typeface="黑体" panose="02010609060101010101" pitchFamily="49" charset="-122"/>
              <a:cs typeface="黑体" panose="02010609060101010101" pitchFamily="49" charset="-122"/>
            </a:endParaRPr>
          </a:p>
        </p:txBody>
      </p:sp>
      <p:sp>
        <p:nvSpPr>
          <p:cNvPr id="6" name="圆角矩形 5"/>
          <p:cNvSpPr/>
          <p:nvPr>
            <p:custDataLst>
              <p:tags r:id="rId6"/>
            </p:custDataLst>
          </p:nvPr>
        </p:nvSpPr>
        <p:spPr>
          <a:xfrm>
            <a:off x="890905" y="1982719"/>
            <a:ext cx="6413500" cy="829310"/>
          </a:xfrm>
          <a:prstGeom prst="roundRect">
            <a:avLst>
              <a:gd name="adj" fmla="val 50000"/>
            </a:avLst>
          </a:prstGeom>
          <a:gradFill>
            <a:gsLst>
              <a:gs pos="57000">
                <a:schemeClr val="bg1">
                  <a:lumMod val="85000"/>
                  <a:alpha val="69000"/>
                </a:schemeClr>
              </a:gs>
              <a:gs pos="21000">
                <a:schemeClr val="bg1">
                  <a:lumMod val="85000"/>
                  <a:alpha val="0"/>
                </a:schemeClr>
              </a:gs>
            </a:gsLst>
            <a:lin ang="10800000" scaled="0"/>
          </a:gradFill>
          <a:ln w="12700">
            <a:gradFill>
              <a:gsLst>
                <a:gs pos="19000">
                  <a:schemeClr val="accent1">
                    <a:lumMod val="5000"/>
                    <a:lumOff val="95000"/>
                    <a:alpha val="0"/>
                  </a:schemeClr>
                </a:gs>
                <a:gs pos="0">
                  <a:schemeClr val="accent1">
                    <a:lumMod val="45000"/>
                    <a:lumOff val="55000"/>
                    <a:alpha val="0"/>
                  </a:schemeClr>
                </a:gs>
                <a:gs pos="100000">
                  <a:schemeClr val="accent1">
                    <a:lumMod val="45000"/>
                    <a:lumOff val="55000"/>
                  </a:schemeClr>
                </a:gs>
              </a:gsLst>
              <a:lin ang="10620000" scaled="1"/>
            </a:gra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黑体" panose="02010609060101010101" pitchFamily="49" charset="-122"/>
              <a:buChar char="•"/>
            </a:pPr>
            <a:endParaRPr lang="zh-CN" altLang="en-US" sz="150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sp>
        <p:nvSpPr>
          <p:cNvPr id="14" name="椭圆 13"/>
          <p:cNvSpPr/>
          <p:nvPr>
            <p:custDataLst>
              <p:tags r:id="rId7"/>
            </p:custDataLst>
          </p:nvPr>
        </p:nvSpPr>
        <p:spPr>
          <a:xfrm>
            <a:off x="869950" y="1896994"/>
            <a:ext cx="981075" cy="981075"/>
          </a:xfrm>
          <a:prstGeom prst="ellipse">
            <a:avLst/>
          </a:prstGeom>
          <a:solidFill>
            <a:srgbClr val="009C8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黑体" panose="02010609060101010101" pitchFamily="49" charset="-122"/>
              <a:buChar char="•"/>
            </a:pPr>
            <a:endParaRPr lang="zh-CN" altLang="en-US" sz="150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sp>
        <p:nvSpPr>
          <p:cNvPr id="25" name="文本框 24"/>
          <p:cNvSpPr txBox="1"/>
          <p:nvPr>
            <p:custDataLst>
              <p:tags r:id="rId8"/>
            </p:custDataLst>
          </p:nvPr>
        </p:nvSpPr>
        <p:spPr>
          <a:xfrm>
            <a:off x="624840" y="2134484"/>
            <a:ext cx="1378585" cy="553085"/>
          </a:xfrm>
          <a:prstGeom prst="rect">
            <a:avLst/>
          </a:prstGeom>
          <a:noFill/>
        </p:spPr>
        <p:txBody>
          <a:bodyPr wrap="square" rtlCol="0" anchor="t">
            <a:spAutoFit/>
          </a:bodyPr>
          <a:lstStyle/>
          <a:p>
            <a:pPr marL="139065" marR="0" lvl="1" indent="0" algn="ctr" defTabSz="829310" rtl="0" eaLnBrk="0" fontAlgn="base" hangingPunct="0">
              <a:lnSpc>
                <a:spcPct val="100000"/>
              </a:lnSpc>
              <a:spcBef>
                <a:spcPts val="0"/>
              </a:spcBef>
              <a:spcAft>
                <a:spcPct val="0"/>
              </a:spcAft>
              <a:buClr>
                <a:prstClr val="white"/>
              </a:buClr>
              <a:buSzTx/>
              <a:buFontTx/>
              <a:buNone/>
              <a:defRPr/>
            </a:pPr>
            <a:r>
              <a:rPr lang="zh-CN" altLang="en-US" sz="1200" b="1" noProof="0" dirty="0">
                <a:ln>
                  <a:noFill/>
                </a:ln>
                <a:solidFill>
                  <a:schemeClr val="bg1"/>
                </a:solidFill>
                <a:effectLst/>
                <a:uLnTx/>
                <a:uFillTx/>
                <a:latin typeface="Verdana" panose="020B0604030504040204" pitchFamily="34" charset="0"/>
                <a:ea typeface="黑体" panose="02010609060101010101" pitchFamily="49" charset="-122"/>
                <a:cs typeface="Verdana" panose="020B0604030504040204" pitchFamily="34" charset="0"/>
                <a:sym typeface="+mn-lt"/>
              </a:rPr>
              <a:t>节能</a:t>
            </a:r>
            <a:r>
              <a:rPr lang="zh-CN" altLang="en-US" sz="1800" b="1" noProof="0" dirty="0">
                <a:ln>
                  <a:noFill/>
                </a:ln>
                <a:solidFill>
                  <a:schemeClr val="accent4"/>
                </a:solidFill>
                <a:effectLst/>
                <a:uLnTx/>
                <a:uFillTx/>
                <a:latin typeface="Verdana" panose="020B0604030504040204" pitchFamily="34" charset="0"/>
                <a:ea typeface="黑体" panose="02010609060101010101" pitchFamily="49" charset="-122"/>
                <a:cs typeface="Verdana" panose="020B0604030504040204" pitchFamily="34" charset="0"/>
                <a:sym typeface="+mn-lt"/>
              </a:rPr>
              <a:t>30%</a:t>
            </a:r>
            <a:r>
              <a:rPr lang="zh-CN" altLang="en-US" sz="1400" b="1" noProof="0" dirty="0">
                <a:ln>
                  <a:noFill/>
                </a:ln>
                <a:solidFill>
                  <a:schemeClr val="accent4"/>
                </a:solidFill>
                <a:effectLst/>
                <a:uLnTx/>
                <a:uFillTx/>
                <a:latin typeface="Verdana" panose="020B0604030504040204" pitchFamily="34" charset="0"/>
                <a:ea typeface="黑体" panose="02010609060101010101" pitchFamily="49" charset="-122"/>
                <a:cs typeface="Verdana" panose="020B0604030504040204" pitchFamily="34" charset="0"/>
                <a:sym typeface="+mn-lt"/>
              </a:rPr>
              <a:t>+</a:t>
            </a:r>
            <a:endParaRPr lang="zh-CN" altLang="en-US" sz="1400" b="1" noProof="0" dirty="0">
              <a:ln>
                <a:noFill/>
              </a:ln>
              <a:solidFill>
                <a:schemeClr val="accent4"/>
              </a:solidFill>
              <a:effectLst/>
              <a:uLnTx/>
              <a:uFillTx/>
              <a:latin typeface="Verdana" panose="020B0604030504040204" pitchFamily="34" charset="0"/>
              <a:ea typeface="黑体" panose="02010609060101010101" pitchFamily="49" charset="-122"/>
              <a:cs typeface="Verdana" panose="020B0604030504040204" pitchFamily="34" charset="0"/>
              <a:sym typeface="+mn-lt"/>
            </a:endParaRPr>
          </a:p>
        </p:txBody>
      </p:sp>
      <p:sp>
        <p:nvSpPr>
          <p:cNvPr id="27" name="文本框 26"/>
          <p:cNvSpPr txBox="1"/>
          <p:nvPr>
            <p:custDataLst>
              <p:tags r:id="rId9"/>
            </p:custDataLst>
          </p:nvPr>
        </p:nvSpPr>
        <p:spPr>
          <a:xfrm>
            <a:off x="2431415" y="2219574"/>
            <a:ext cx="1784350" cy="330835"/>
          </a:xfrm>
          <a:prstGeom prst="rect">
            <a:avLst/>
          </a:prstGeom>
          <a:noFill/>
        </p:spPr>
        <p:txBody>
          <a:bodyPr wrap="square" rtlCol="0" anchor="t">
            <a:spAutoFit/>
          </a:bodyPr>
          <a:lstStyle/>
          <a:p>
            <a:pPr indent="0" fontAlgn="auto">
              <a:lnSpc>
                <a:spcPct val="130000"/>
              </a:lnSpc>
              <a:buClr>
                <a:schemeClr val="accent1"/>
              </a:buClr>
              <a:buNone/>
            </a:pPr>
            <a:r>
              <a:rPr lang="zh-CN" altLang="en-US" sz="1200" b="1" dirty="0">
                <a:solidFill>
                  <a:schemeClr val="tx1">
                    <a:lumMod val="75000"/>
                    <a:lumOff val="25000"/>
                  </a:schemeClr>
                </a:solidFill>
                <a:latin typeface="Verdana" panose="020B0604030504040204" pitchFamily="34" charset="0"/>
                <a:ea typeface="黑体" panose="02010609060101010101" pitchFamily="49" charset="-122"/>
                <a:cs typeface="黑体" panose="02010609060101010101" pitchFamily="49" charset="-122"/>
              </a:rPr>
              <a:t>智能控制、高效节能</a:t>
            </a:r>
            <a:endParaRPr lang="zh-CN" altLang="en-US" sz="1200" b="1" dirty="0">
              <a:solidFill>
                <a:schemeClr val="tx1">
                  <a:lumMod val="75000"/>
                  <a:lumOff val="25000"/>
                </a:schemeClr>
              </a:solidFill>
              <a:latin typeface="Verdana" panose="020B0604030504040204" pitchFamily="34" charset="0"/>
              <a:ea typeface="黑体" panose="02010609060101010101" pitchFamily="49" charset="-122"/>
              <a:cs typeface="黑体" panose="02010609060101010101" pitchFamily="49" charset="-122"/>
            </a:endParaRPr>
          </a:p>
        </p:txBody>
      </p:sp>
      <p:sp>
        <p:nvSpPr>
          <p:cNvPr id="28" name="圆角矩形 27"/>
          <p:cNvSpPr/>
          <p:nvPr>
            <p:custDataLst>
              <p:tags r:id="rId10"/>
            </p:custDataLst>
          </p:nvPr>
        </p:nvSpPr>
        <p:spPr>
          <a:xfrm>
            <a:off x="379730" y="3006974"/>
            <a:ext cx="6413500" cy="829310"/>
          </a:xfrm>
          <a:prstGeom prst="roundRect">
            <a:avLst>
              <a:gd name="adj" fmla="val 50000"/>
            </a:avLst>
          </a:prstGeom>
          <a:gradFill>
            <a:gsLst>
              <a:gs pos="57000">
                <a:schemeClr val="bg1">
                  <a:lumMod val="85000"/>
                  <a:alpha val="69000"/>
                </a:schemeClr>
              </a:gs>
              <a:gs pos="21000">
                <a:schemeClr val="bg1">
                  <a:lumMod val="85000"/>
                  <a:alpha val="0"/>
                </a:schemeClr>
              </a:gs>
            </a:gsLst>
            <a:lin ang="10800000" scaled="0"/>
          </a:gradFill>
          <a:ln w="12700">
            <a:gradFill>
              <a:gsLst>
                <a:gs pos="19000">
                  <a:schemeClr val="accent1">
                    <a:lumMod val="5000"/>
                    <a:lumOff val="95000"/>
                    <a:alpha val="0"/>
                  </a:schemeClr>
                </a:gs>
                <a:gs pos="0">
                  <a:schemeClr val="accent1">
                    <a:lumMod val="45000"/>
                    <a:lumOff val="55000"/>
                    <a:alpha val="0"/>
                  </a:schemeClr>
                </a:gs>
                <a:gs pos="100000">
                  <a:schemeClr val="accent1">
                    <a:lumMod val="45000"/>
                    <a:lumOff val="55000"/>
                  </a:schemeClr>
                </a:gs>
              </a:gsLst>
              <a:lin ang="10620000" scaled="1"/>
            </a:gra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黑体" panose="02010609060101010101" pitchFamily="49" charset="-122"/>
              <a:buChar char="•"/>
            </a:pPr>
            <a:endParaRPr lang="zh-CN" altLang="en-US" sz="150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sp>
        <p:nvSpPr>
          <p:cNvPr id="29" name="椭圆 28"/>
          <p:cNvSpPr/>
          <p:nvPr>
            <p:custDataLst>
              <p:tags r:id="rId11"/>
            </p:custDataLst>
          </p:nvPr>
        </p:nvSpPr>
        <p:spPr>
          <a:xfrm>
            <a:off x="358775" y="2930139"/>
            <a:ext cx="981075" cy="981075"/>
          </a:xfrm>
          <a:prstGeom prst="ellipse">
            <a:avLst/>
          </a:prstGeom>
          <a:solidFill>
            <a:srgbClr val="009C8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黑体" panose="02010609060101010101" pitchFamily="49" charset="-122"/>
              <a:buChar char="•"/>
            </a:pPr>
            <a:endParaRPr lang="zh-CN" altLang="en-US" sz="150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sp>
        <p:nvSpPr>
          <p:cNvPr id="30" name="文本框 29"/>
          <p:cNvSpPr txBox="1"/>
          <p:nvPr>
            <p:custDataLst>
              <p:tags r:id="rId12"/>
            </p:custDataLst>
          </p:nvPr>
        </p:nvSpPr>
        <p:spPr>
          <a:xfrm>
            <a:off x="95885" y="3210809"/>
            <a:ext cx="1378585" cy="553085"/>
          </a:xfrm>
          <a:prstGeom prst="rect">
            <a:avLst/>
          </a:prstGeom>
          <a:noFill/>
        </p:spPr>
        <p:txBody>
          <a:bodyPr wrap="square" rtlCol="0" anchor="t">
            <a:spAutoFit/>
          </a:bodyPr>
          <a:lstStyle/>
          <a:p>
            <a:pPr marL="139065" marR="0" lvl="1" indent="0" algn="ctr" defTabSz="829310" rtl="0" eaLnBrk="0" fontAlgn="base" hangingPunct="0">
              <a:lnSpc>
                <a:spcPct val="100000"/>
              </a:lnSpc>
              <a:spcBef>
                <a:spcPts val="0"/>
              </a:spcBef>
              <a:spcAft>
                <a:spcPct val="0"/>
              </a:spcAft>
              <a:buClr>
                <a:prstClr val="white"/>
              </a:buClr>
              <a:buSzTx/>
              <a:buFontTx/>
              <a:buNone/>
              <a:defRPr/>
            </a:pPr>
            <a:r>
              <a:rPr lang="zh-CN" altLang="en-US" sz="1200" b="1" noProof="0" dirty="0">
                <a:ln>
                  <a:noFill/>
                </a:ln>
                <a:solidFill>
                  <a:schemeClr val="bg1"/>
                </a:solidFill>
                <a:effectLst/>
                <a:uLnTx/>
                <a:uFillTx/>
                <a:latin typeface="Verdana" panose="020B0604030504040204" pitchFamily="34" charset="0"/>
                <a:ea typeface="黑体" panose="02010609060101010101" pitchFamily="49" charset="-122"/>
                <a:cs typeface="Verdana" panose="020B0604030504040204" pitchFamily="34" charset="0"/>
                <a:sym typeface="+mn-lt"/>
              </a:rPr>
              <a:t>缩短交付时间</a:t>
            </a:r>
            <a:endParaRPr lang="zh-CN" altLang="en-US" sz="1200" b="1" noProof="0" dirty="0">
              <a:ln>
                <a:noFill/>
              </a:ln>
              <a:solidFill>
                <a:schemeClr val="bg1"/>
              </a:solidFill>
              <a:effectLst/>
              <a:uLnTx/>
              <a:uFillTx/>
              <a:latin typeface="Verdana" panose="020B0604030504040204" pitchFamily="34" charset="0"/>
              <a:ea typeface="黑体" panose="02010609060101010101" pitchFamily="49" charset="-122"/>
              <a:cs typeface="Verdana" panose="020B0604030504040204" pitchFamily="34" charset="0"/>
              <a:sym typeface="+mn-lt"/>
            </a:endParaRPr>
          </a:p>
          <a:p>
            <a:pPr marL="139065" marR="0" lvl="1" indent="0" algn="ctr" defTabSz="829310" rtl="0" eaLnBrk="0" fontAlgn="base" hangingPunct="0">
              <a:lnSpc>
                <a:spcPct val="100000"/>
              </a:lnSpc>
              <a:spcBef>
                <a:spcPts val="0"/>
              </a:spcBef>
              <a:spcAft>
                <a:spcPct val="0"/>
              </a:spcAft>
              <a:buClr>
                <a:prstClr val="white"/>
              </a:buClr>
              <a:buSzTx/>
              <a:buFontTx/>
              <a:buNone/>
              <a:defRPr/>
            </a:pPr>
            <a:r>
              <a:rPr lang="zh-CN" altLang="en-US" sz="1800" b="1" noProof="0" dirty="0">
                <a:ln>
                  <a:noFill/>
                </a:ln>
                <a:solidFill>
                  <a:schemeClr val="accent4"/>
                </a:solidFill>
                <a:effectLst/>
                <a:uLnTx/>
                <a:uFillTx/>
                <a:latin typeface="Verdana" panose="020B0604030504040204" pitchFamily="34" charset="0"/>
                <a:ea typeface="黑体" panose="02010609060101010101" pitchFamily="49" charset="-122"/>
                <a:cs typeface="Verdana" panose="020B0604030504040204" pitchFamily="34" charset="0"/>
                <a:sym typeface="+mn-lt"/>
              </a:rPr>
              <a:t>40%</a:t>
            </a:r>
            <a:endParaRPr lang="zh-CN" altLang="en-US" sz="1800" b="1" noProof="0" dirty="0">
              <a:ln>
                <a:noFill/>
              </a:ln>
              <a:solidFill>
                <a:schemeClr val="accent4"/>
              </a:solidFill>
              <a:effectLst/>
              <a:uLnTx/>
              <a:uFillTx/>
              <a:latin typeface="Verdana" panose="020B0604030504040204" pitchFamily="34" charset="0"/>
              <a:ea typeface="黑体" panose="02010609060101010101" pitchFamily="49" charset="-122"/>
              <a:cs typeface="Verdana" panose="020B0604030504040204" pitchFamily="34" charset="0"/>
              <a:sym typeface="+mn-lt"/>
            </a:endParaRPr>
          </a:p>
        </p:txBody>
      </p:sp>
      <p:sp>
        <p:nvSpPr>
          <p:cNvPr id="31" name="文本框 30"/>
          <p:cNvSpPr txBox="1"/>
          <p:nvPr>
            <p:custDataLst>
              <p:tags r:id="rId13"/>
            </p:custDataLst>
          </p:nvPr>
        </p:nvSpPr>
        <p:spPr>
          <a:xfrm>
            <a:off x="1920240" y="3243829"/>
            <a:ext cx="1784350" cy="330835"/>
          </a:xfrm>
          <a:prstGeom prst="rect">
            <a:avLst/>
          </a:prstGeom>
          <a:noFill/>
        </p:spPr>
        <p:txBody>
          <a:bodyPr wrap="square" rtlCol="0" anchor="t">
            <a:spAutoFit/>
          </a:bodyPr>
          <a:lstStyle/>
          <a:p>
            <a:pPr indent="0" fontAlgn="auto">
              <a:lnSpc>
                <a:spcPct val="130000"/>
              </a:lnSpc>
              <a:buClr>
                <a:schemeClr val="accent1"/>
              </a:buClr>
              <a:buNone/>
            </a:pPr>
            <a:r>
              <a:rPr lang="zh-CN" altLang="en-US" sz="1200" b="1" dirty="0">
                <a:solidFill>
                  <a:schemeClr val="tx1">
                    <a:lumMod val="75000"/>
                    <a:lumOff val="25000"/>
                  </a:schemeClr>
                </a:solidFill>
                <a:latin typeface="Verdana" panose="020B0604030504040204" pitchFamily="34" charset="0"/>
                <a:ea typeface="黑体" panose="02010609060101010101" pitchFamily="49" charset="-122"/>
                <a:cs typeface="黑体" panose="02010609060101010101" pitchFamily="49" charset="-122"/>
              </a:rPr>
              <a:t>灵活移动、快速部署</a:t>
            </a:r>
            <a:endParaRPr lang="zh-CN" altLang="en-US" sz="1200" b="1" dirty="0">
              <a:solidFill>
                <a:schemeClr val="tx1">
                  <a:lumMod val="75000"/>
                  <a:lumOff val="25000"/>
                </a:schemeClr>
              </a:solidFill>
              <a:latin typeface="Verdana" panose="020B0604030504040204" pitchFamily="34" charset="0"/>
              <a:ea typeface="黑体" panose="02010609060101010101" pitchFamily="49" charset="-122"/>
              <a:cs typeface="黑体" panose="02010609060101010101" pitchFamily="49" charset="-122"/>
            </a:endParaRPr>
          </a:p>
        </p:txBody>
      </p:sp>
      <p:sp>
        <p:nvSpPr>
          <p:cNvPr id="32" name="圆角矩形 31"/>
          <p:cNvSpPr/>
          <p:nvPr>
            <p:custDataLst>
              <p:tags r:id="rId14"/>
            </p:custDataLst>
          </p:nvPr>
        </p:nvSpPr>
        <p:spPr>
          <a:xfrm>
            <a:off x="1172210" y="3998844"/>
            <a:ext cx="6413500" cy="829310"/>
          </a:xfrm>
          <a:prstGeom prst="roundRect">
            <a:avLst>
              <a:gd name="adj" fmla="val 50000"/>
            </a:avLst>
          </a:prstGeom>
          <a:gradFill>
            <a:gsLst>
              <a:gs pos="57000">
                <a:schemeClr val="bg1">
                  <a:lumMod val="85000"/>
                  <a:alpha val="69000"/>
                </a:schemeClr>
              </a:gs>
              <a:gs pos="21000">
                <a:schemeClr val="bg1">
                  <a:lumMod val="85000"/>
                  <a:alpha val="0"/>
                </a:schemeClr>
              </a:gs>
            </a:gsLst>
            <a:lin ang="10800000" scaled="0"/>
          </a:gradFill>
          <a:ln w="12700">
            <a:gradFill>
              <a:gsLst>
                <a:gs pos="19000">
                  <a:schemeClr val="accent1">
                    <a:lumMod val="5000"/>
                    <a:lumOff val="95000"/>
                    <a:alpha val="0"/>
                  </a:schemeClr>
                </a:gs>
                <a:gs pos="0">
                  <a:schemeClr val="accent1">
                    <a:lumMod val="45000"/>
                    <a:lumOff val="55000"/>
                    <a:alpha val="0"/>
                  </a:schemeClr>
                </a:gs>
                <a:gs pos="100000">
                  <a:schemeClr val="accent1">
                    <a:lumMod val="45000"/>
                    <a:lumOff val="55000"/>
                  </a:schemeClr>
                </a:gs>
              </a:gsLst>
              <a:lin ang="10620000" scaled="1"/>
            </a:gra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黑体" panose="02010609060101010101" pitchFamily="49" charset="-122"/>
              <a:buChar char="•"/>
            </a:pPr>
            <a:endParaRPr lang="zh-CN" altLang="en-US" sz="150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sp>
        <p:nvSpPr>
          <p:cNvPr id="33" name="椭圆 32"/>
          <p:cNvSpPr/>
          <p:nvPr>
            <p:custDataLst>
              <p:tags r:id="rId15"/>
            </p:custDataLst>
          </p:nvPr>
        </p:nvSpPr>
        <p:spPr>
          <a:xfrm>
            <a:off x="1151255" y="3922009"/>
            <a:ext cx="981075" cy="981075"/>
          </a:xfrm>
          <a:prstGeom prst="ellipse">
            <a:avLst/>
          </a:prstGeom>
          <a:solidFill>
            <a:srgbClr val="009C8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黑体" panose="02010609060101010101" pitchFamily="49" charset="-122"/>
              <a:buChar char="•"/>
            </a:pPr>
            <a:endParaRPr lang="zh-CN" altLang="en-US" sz="150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sp>
        <p:nvSpPr>
          <p:cNvPr id="34" name="文本框 33"/>
          <p:cNvSpPr txBox="1"/>
          <p:nvPr>
            <p:custDataLst>
              <p:tags r:id="rId16"/>
            </p:custDataLst>
          </p:nvPr>
        </p:nvSpPr>
        <p:spPr>
          <a:xfrm>
            <a:off x="744220" y="4207124"/>
            <a:ext cx="1642745" cy="523220"/>
          </a:xfrm>
          <a:prstGeom prst="rect">
            <a:avLst/>
          </a:prstGeom>
          <a:noFill/>
        </p:spPr>
        <p:txBody>
          <a:bodyPr wrap="square" rtlCol="0" anchor="t">
            <a:spAutoFit/>
          </a:bodyPr>
          <a:lstStyle/>
          <a:p>
            <a:pPr marL="139065" lvl="1" algn="ctr" defTabSz="829310" eaLnBrk="0" fontAlgn="base" hangingPunct="0">
              <a:spcAft>
                <a:spcPct val="0"/>
              </a:spcAft>
              <a:buClr>
                <a:prstClr val="white"/>
              </a:buClr>
              <a:defRPr/>
            </a:pPr>
            <a:r>
              <a:rPr lang="zh-CN" altLang="en-US" sz="1200" b="1" dirty="0">
                <a:solidFill>
                  <a:schemeClr val="bg1"/>
                </a:solidFill>
                <a:latin typeface="Verdana" panose="020B0604030504040204" pitchFamily="34" charset="0"/>
                <a:ea typeface="黑体" panose="02010609060101010101" pitchFamily="49" charset="-122"/>
                <a:cs typeface="Verdana" panose="020B0604030504040204" pitchFamily="34" charset="0"/>
                <a:sym typeface="+mn-lt"/>
              </a:rPr>
              <a:t>产品</a:t>
            </a:r>
            <a:endParaRPr lang="zh-CN" altLang="en-US" sz="1200" b="1" dirty="0">
              <a:solidFill>
                <a:schemeClr val="bg1"/>
              </a:solidFill>
              <a:latin typeface="Verdana" panose="020B0604030504040204" pitchFamily="34" charset="0"/>
              <a:ea typeface="黑体" panose="02010609060101010101" pitchFamily="49" charset="-122"/>
              <a:cs typeface="Verdana" panose="020B0604030504040204" pitchFamily="34" charset="0"/>
              <a:sym typeface="+mn-lt"/>
            </a:endParaRPr>
          </a:p>
          <a:p>
            <a:pPr marL="139065" marR="0" lvl="1" indent="0" algn="ctr" defTabSz="829310" rtl="0" eaLnBrk="0" fontAlgn="base" hangingPunct="0">
              <a:lnSpc>
                <a:spcPct val="100000"/>
              </a:lnSpc>
              <a:spcBef>
                <a:spcPts val="0"/>
              </a:spcBef>
              <a:spcAft>
                <a:spcPct val="0"/>
              </a:spcAft>
              <a:buClr>
                <a:prstClr val="white"/>
              </a:buClr>
              <a:buSzTx/>
              <a:buFontTx/>
              <a:buNone/>
              <a:defRPr/>
            </a:pPr>
            <a:r>
              <a:rPr lang="zh-CN" altLang="en-US" sz="1600" b="1" noProof="0" dirty="0">
                <a:ln>
                  <a:noFill/>
                </a:ln>
                <a:solidFill>
                  <a:schemeClr val="accent4"/>
                </a:solidFill>
                <a:effectLst/>
                <a:uLnTx/>
                <a:uFillTx/>
                <a:latin typeface="Verdana" panose="020B0604030504040204" pitchFamily="34" charset="0"/>
                <a:ea typeface="黑体" panose="02010609060101010101" pitchFamily="49" charset="-122"/>
                <a:cs typeface="Verdana" panose="020B0604030504040204" pitchFamily="34" charset="0"/>
                <a:sym typeface="+mn-lt"/>
              </a:rPr>
              <a:t>“一致性”</a:t>
            </a:r>
            <a:endParaRPr lang="zh-CN" altLang="en-US" sz="1600" b="1" noProof="0" dirty="0">
              <a:ln>
                <a:noFill/>
              </a:ln>
              <a:solidFill>
                <a:schemeClr val="accent4"/>
              </a:solidFill>
              <a:effectLst/>
              <a:uLnTx/>
              <a:uFillTx/>
              <a:latin typeface="Verdana" panose="020B0604030504040204" pitchFamily="34" charset="0"/>
              <a:ea typeface="黑体" panose="02010609060101010101" pitchFamily="49" charset="-122"/>
              <a:cs typeface="Verdana" panose="020B0604030504040204" pitchFamily="34" charset="0"/>
              <a:sym typeface="+mn-lt"/>
            </a:endParaRPr>
          </a:p>
        </p:txBody>
      </p:sp>
      <p:sp>
        <p:nvSpPr>
          <p:cNvPr id="35" name="文本框 34"/>
          <p:cNvSpPr txBox="1"/>
          <p:nvPr>
            <p:custDataLst>
              <p:tags r:id="rId17"/>
            </p:custDataLst>
          </p:nvPr>
        </p:nvSpPr>
        <p:spPr>
          <a:xfrm>
            <a:off x="2455545" y="4207927"/>
            <a:ext cx="2700655" cy="303288"/>
          </a:xfrm>
          <a:prstGeom prst="rect">
            <a:avLst/>
          </a:prstGeom>
          <a:noFill/>
        </p:spPr>
        <p:txBody>
          <a:bodyPr wrap="square" rtlCol="0" anchor="t">
            <a:spAutoFit/>
          </a:bodyPr>
          <a:lstStyle/>
          <a:p>
            <a:pPr indent="0" fontAlgn="auto">
              <a:lnSpc>
                <a:spcPct val="130000"/>
              </a:lnSpc>
              <a:buClr>
                <a:schemeClr val="accent1"/>
              </a:buClr>
              <a:buNone/>
            </a:pPr>
            <a:r>
              <a:rPr lang="zh-CN" altLang="en-US" sz="1200" b="1"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质量管控确保产品一致性</a:t>
            </a:r>
            <a:endParaRPr lang="zh-CN" altLang="en-US" sz="1200" b="1"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endParaRPr>
          </a:p>
        </p:txBody>
      </p:sp>
      <p:sp>
        <p:nvSpPr>
          <p:cNvPr id="3" name="圆角矩形 27"/>
          <p:cNvSpPr/>
          <p:nvPr>
            <p:custDataLst>
              <p:tags r:id="rId18"/>
            </p:custDataLst>
          </p:nvPr>
        </p:nvSpPr>
        <p:spPr>
          <a:xfrm>
            <a:off x="400685" y="4936739"/>
            <a:ext cx="6413500" cy="829310"/>
          </a:xfrm>
          <a:prstGeom prst="roundRect">
            <a:avLst>
              <a:gd name="adj" fmla="val 50000"/>
            </a:avLst>
          </a:prstGeom>
          <a:gradFill>
            <a:gsLst>
              <a:gs pos="57000">
                <a:schemeClr val="bg1">
                  <a:lumMod val="85000"/>
                  <a:alpha val="69000"/>
                </a:schemeClr>
              </a:gs>
              <a:gs pos="21000">
                <a:schemeClr val="bg1">
                  <a:lumMod val="85000"/>
                  <a:alpha val="0"/>
                </a:schemeClr>
              </a:gs>
            </a:gsLst>
            <a:lin ang="10800000" scaled="0"/>
          </a:gradFill>
          <a:ln w="12700">
            <a:gradFill>
              <a:gsLst>
                <a:gs pos="19000">
                  <a:schemeClr val="accent1">
                    <a:lumMod val="5000"/>
                    <a:lumOff val="95000"/>
                    <a:alpha val="0"/>
                  </a:schemeClr>
                </a:gs>
                <a:gs pos="0">
                  <a:schemeClr val="accent1">
                    <a:lumMod val="45000"/>
                    <a:lumOff val="55000"/>
                    <a:alpha val="0"/>
                  </a:schemeClr>
                </a:gs>
                <a:gs pos="100000">
                  <a:schemeClr val="accent1">
                    <a:lumMod val="45000"/>
                    <a:lumOff val="55000"/>
                  </a:schemeClr>
                </a:gs>
              </a:gsLst>
              <a:lin ang="10620000" scaled="1"/>
            </a:gra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黑体" panose="02010609060101010101" pitchFamily="49" charset="-122"/>
              <a:buChar char="•"/>
            </a:pPr>
            <a:endParaRPr lang="zh-CN" altLang="en-US" sz="150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sp>
        <p:nvSpPr>
          <p:cNvPr id="5" name="椭圆 4"/>
          <p:cNvSpPr/>
          <p:nvPr>
            <p:custDataLst>
              <p:tags r:id="rId19"/>
            </p:custDataLst>
          </p:nvPr>
        </p:nvSpPr>
        <p:spPr>
          <a:xfrm>
            <a:off x="379730" y="4859904"/>
            <a:ext cx="981075" cy="981075"/>
          </a:xfrm>
          <a:prstGeom prst="ellipse">
            <a:avLst/>
          </a:prstGeom>
          <a:solidFill>
            <a:srgbClr val="009C8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黑体" panose="02010609060101010101" pitchFamily="49" charset="-122"/>
              <a:buChar char="•"/>
            </a:pPr>
            <a:endParaRPr lang="zh-CN" altLang="en-US" sz="150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sp>
        <p:nvSpPr>
          <p:cNvPr id="7" name="文本框 6"/>
          <p:cNvSpPr txBox="1"/>
          <p:nvPr>
            <p:custDataLst>
              <p:tags r:id="rId20"/>
            </p:custDataLst>
          </p:nvPr>
        </p:nvSpPr>
        <p:spPr>
          <a:xfrm>
            <a:off x="116840" y="5140574"/>
            <a:ext cx="1378585" cy="523220"/>
          </a:xfrm>
          <a:prstGeom prst="rect">
            <a:avLst/>
          </a:prstGeom>
          <a:noFill/>
        </p:spPr>
        <p:txBody>
          <a:bodyPr wrap="square" rtlCol="0" anchor="t">
            <a:spAutoFit/>
          </a:bodyPr>
          <a:lstStyle/>
          <a:p>
            <a:pPr marL="139065" marR="0" lvl="1" indent="0" algn="ctr" defTabSz="829310" rtl="0" eaLnBrk="0" fontAlgn="base" hangingPunct="0">
              <a:lnSpc>
                <a:spcPct val="100000"/>
              </a:lnSpc>
              <a:spcBef>
                <a:spcPts val="0"/>
              </a:spcBef>
              <a:spcAft>
                <a:spcPct val="0"/>
              </a:spcAft>
              <a:buClr>
                <a:prstClr val="white"/>
              </a:buClr>
              <a:buSzTx/>
              <a:buFontTx/>
              <a:buNone/>
              <a:defRPr/>
            </a:pPr>
            <a:r>
              <a:rPr lang="zh-CN" altLang="en-US" sz="1600" b="1" noProof="0" dirty="0">
                <a:ln>
                  <a:noFill/>
                </a:ln>
                <a:solidFill>
                  <a:schemeClr val="accent4"/>
                </a:solidFill>
                <a:effectLst/>
                <a:uLnTx/>
                <a:uFillTx/>
                <a:latin typeface="Verdana" panose="020B0604030504040204" pitchFamily="34" charset="0"/>
                <a:ea typeface="黑体" panose="02010609060101010101" pitchFamily="49" charset="-122"/>
                <a:cs typeface="Verdana" panose="020B0604030504040204" pitchFamily="34" charset="0"/>
                <a:sym typeface="+mn-lt"/>
              </a:rPr>
              <a:t>“一站式”</a:t>
            </a:r>
            <a:endParaRPr lang="zh-CN" altLang="en-US" sz="1600" b="1" noProof="0" dirty="0">
              <a:ln>
                <a:noFill/>
              </a:ln>
              <a:solidFill>
                <a:schemeClr val="accent4"/>
              </a:solidFill>
              <a:effectLst/>
              <a:uLnTx/>
              <a:uFillTx/>
              <a:latin typeface="Verdana" panose="020B0604030504040204" pitchFamily="34" charset="0"/>
              <a:ea typeface="黑体" panose="02010609060101010101" pitchFamily="49" charset="-122"/>
              <a:cs typeface="Verdana" panose="020B0604030504040204" pitchFamily="34" charset="0"/>
              <a:sym typeface="+mn-lt"/>
            </a:endParaRPr>
          </a:p>
          <a:p>
            <a:pPr marL="139065" marR="0" lvl="1" indent="0" algn="ctr" defTabSz="829310" rtl="0" eaLnBrk="0" fontAlgn="base" hangingPunct="0">
              <a:lnSpc>
                <a:spcPct val="100000"/>
              </a:lnSpc>
              <a:spcBef>
                <a:spcPts val="0"/>
              </a:spcBef>
              <a:spcAft>
                <a:spcPct val="0"/>
              </a:spcAft>
              <a:buClr>
                <a:prstClr val="white"/>
              </a:buClr>
              <a:buSzTx/>
              <a:buFontTx/>
              <a:buNone/>
              <a:defRPr/>
            </a:pPr>
            <a:r>
              <a:rPr lang="zh-CN" altLang="en-US" sz="1200" b="1" noProof="0" dirty="0">
                <a:ln>
                  <a:noFill/>
                </a:ln>
                <a:solidFill>
                  <a:schemeClr val="bg1"/>
                </a:solidFill>
                <a:effectLst/>
                <a:uLnTx/>
                <a:uFillTx/>
                <a:latin typeface="Verdana" panose="020B0604030504040204" pitchFamily="34" charset="0"/>
                <a:ea typeface="黑体" panose="02010609060101010101" pitchFamily="49" charset="-122"/>
                <a:cs typeface="Verdana" panose="020B0604030504040204" pitchFamily="34" charset="0"/>
                <a:sym typeface="+mn-lt"/>
              </a:rPr>
              <a:t>服务</a:t>
            </a:r>
            <a:endParaRPr lang="zh-CN" altLang="en-US" sz="1200" b="1" noProof="0" dirty="0">
              <a:ln>
                <a:noFill/>
              </a:ln>
              <a:solidFill>
                <a:schemeClr val="bg1"/>
              </a:solidFill>
              <a:effectLst/>
              <a:uLnTx/>
              <a:uFillTx/>
              <a:latin typeface="Verdana" panose="020B0604030504040204" pitchFamily="34" charset="0"/>
              <a:ea typeface="黑体" panose="02010609060101010101" pitchFamily="49" charset="-122"/>
              <a:cs typeface="Verdana" panose="020B0604030504040204" pitchFamily="34" charset="0"/>
              <a:sym typeface="+mn-lt"/>
            </a:endParaRPr>
          </a:p>
        </p:txBody>
      </p:sp>
      <p:sp>
        <p:nvSpPr>
          <p:cNvPr id="9" name="文本框 8"/>
          <p:cNvSpPr txBox="1"/>
          <p:nvPr>
            <p:custDataLst>
              <p:tags r:id="rId21"/>
            </p:custDataLst>
          </p:nvPr>
        </p:nvSpPr>
        <p:spPr>
          <a:xfrm>
            <a:off x="1746101" y="5218462"/>
            <a:ext cx="3105447" cy="303288"/>
          </a:xfrm>
          <a:prstGeom prst="rect">
            <a:avLst/>
          </a:prstGeom>
          <a:noFill/>
        </p:spPr>
        <p:txBody>
          <a:bodyPr wrap="square" rtlCol="0" anchor="t">
            <a:spAutoFit/>
          </a:bodyPr>
          <a:lstStyle/>
          <a:p>
            <a:pPr indent="0" fontAlgn="auto">
              <a:lnSpc>
                <a:spcPct val="130000"/>
              </a:lnSpc>
              <a:buClr>
                <a:schemeClr val="accent1"/>
              </a:buClr>
              <a:buNone/>
            </a:pPr>
            <a:r>
              <a:rPr lang="zh-CN" altLang="en-US" sz="1200" b="1"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方便管理</a:t>
            </a:r>
            <a:r>
              <a:rPr lang="zh-CN" altLang="en-US" sz="1200" b="1"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rPr>
              <a:t>、</a:t>
            </a:r>
            <a:r>
              <a:rPr lang="zh-CN" altLang="en-US" sz="1200" b="1"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维护简单，2-24小时快速响应</a:t>
            </a:r>
            <a:endParaRPr lang="zh-CN" altLang="en-US" sz="1200" b="1"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endParaRPr>
          </a:p>
        </p:txBody>
      </p:sp>
      <p:pic>
        <p:nvPicPr>
          <p:cNvPr id="11" name="图片 10" descr="图标&#10;&#10;描述已自动生成"/>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408285" y="4312717"/>
            <a:ext cx="750399" cy="914285"/>
          </a:xfrm>
          <a:prstGeom prst="rect">
            <a:avLst/>
          </a:prstGeom>
        </p:spPr>
      </p:pic>
      <p:pic>
        <p:nvPicPr>
          <p:cNvPr id="12" name="图片 11" descr="画着卡通图案&#10;&#10;中度可信度描述已自动生成"/>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178870" y="1082821"/>
            <a:ext cx="1605337" cy="507831"/>
          </a:xfrm>
          <a:prstGeom prst="rect">
            <a:avLst/>
          </a:prstGeom>
        </p:spPr>
      </p:pic>
      <p:pic>
        <p:nvPicPr>
          <p:cNvPr id="13" name="图片 12" descr="电脑游戏的截图&#10;&#10;描述已自动生成"/>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349666" y="1675186"/>
            <a:ext cx="5984959" cy="30587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6"/>
          <p:cNvPicPr>
            <a:picLocks noGrp="1" noChangeAspect="1"/>
          </p:cNvPicPr>
          <p:nvPr/>
        </p:nvPicPr>
        <p:blipFill>
          <a:blip r:embed="rId1">
            <a:extLst>
              <a:ext uri="{28A0092B-C50C-407E-A947-70E740481C1C}">
                <a14:useLocalDpi xmlns:a14="http://schemas.microsoft.com/office/drawing/2010/main" val="0"/>
              </a:ext>
            </a:extLst>
          </a:blip>
          <a:srcRect l="16825" r="16825"/>
          <a:stretch>
            <a:fillRect/>
          </a:stretch>
        </p:blipFill>
        <p:spPr>
          <a:xfrm>
            <a:off x="5944799" y="650875"/>
            <a:ext cx="4494601" cy="4944745"/>
          </a:xfrm>
          <a:custGeom>
            <a:avLst/>
            <a:gdLst/>
            <a:ahLst/>
            <a:cxnLst>
              <a:cxn ang="3">
                <a:pos x="hc" y="t"/>
              </a:cxn>
              <a:cxn ang="cd2">
                <a:pos x="l" y="vc"/>
              </a:cxn>
              <a:cxn ang="cd4">
                <a:pos x="hc" y="b"/>
              </a:cxn>
              <a:cxn ang="0">
                <a:pos x="r" y="vc"/>
              </a:cxn>
            </a:cxnLst>
            <a:rect l="l" t="t" r="r" b="b"/>
            <a:pathLst>
              <a:path w="7078" h="7787">
                <a:moveTo>
                  <a:pt x="704" y="0"/>
                </a:moveTo>
                <a:lnTo>
                  <a:pt x="7078" y="0"/>
                </a:lnTo>
                <a:lnTo>
                  <a:pt x="7078" y="7787"/>
                </a:lnTo>
                <a:lnTo>
                  <a:pt x="1857" y="7787"/>
                </a:lnTo>
                <a:lnTo>
                  <a:pt x="1844" y="7776"/>
                </a:lnTo>
                <a:cubicBezTo>
                  <a:pt x="-26" y="6174"/>
                  <a:pt x="-584" y="2632"/>
                  <a:pt x="681" y="45"/>
                </a:cubicBezTo>
                <a:lnTo>
                  <a:pt x="704" y="0"/>
                </a:lnTo>
                <a:close/>
              </a:path>
            </a:pathLst>
          </a:custGeom>
          <a:solidFill>
            <a:schemeClr val="accent3"/>
          </a:solidFill>
          <a:ln w="9525">
            <a:noFill/>
            <a:miter lim="800000"/>
            <a:headEnd/>
            <a:tailEnd/>
          </a:ln>
        </p:spPr>
      </p:pic>
      <p:sp>
        <p:nvSpPr>
          <p:cNvPr id="2" name="Titel 1"/>
          <p:cNvSpPr>
            <a:spLocks noGrp="1"/>
          </p:cNvSpPr>
          <p:nvPr>
            <p:ph type="title"/>
          </p:nvPr>
        </p:nvSpPr>
        <p:spPr>
          <a:xfrm>
            <a:off x="247650" y="672465"/>
            <a:ext cx="10153650" cy="1288415"/>
          </a:xfrm>
        </p:spPr>
        <p:txBody>
          <a:bodyPr/>
          <a:lstStyle/>
          <a:p>
            <a:pPr marL="0" indent="0" fontAlgn="auto">
              <a:lnSpc>
                <a:spcPts val="3300"/>
              </a:lnSpc>
            </a:pPr>
            <a:r>
              <a:rPr lang="zh-CN" altLang="en-US" sz="2400" dirty="0">
                <a:solidFill>
                  <a:srgbClr val="009C82"/>
                </a:solidFill>
                <a:latin typeface="Verdana" panose="020B0604030504040204" pitchFamily="34" charset="0"/>
                <a:cs typeface="Verdana" panose="020B0604030504040204" pitchFamily="34" charset="0"/>
              </a:rPr>
              <a:t>数据中心二次侧威乐</a:t>
            </a:r>
            <a:r>
              <a:rPr lang="zh-CN" sz="2400" dirty="0">
                <a:solidFill>
                  <a:srgbClr val="009C82"/>
                </a:solidFill>
                <a:latin typeface="Verdana" panose="020B0604030504040204" pitchFamily="34" charset="0"/>
                <a:cs typeface="Verdana" panose="020B0604030504040204" pitchFamily="34" charset="0"/>
              </a:rPr>
              <a:t>解决方案</a:t>
            </a:r>
            <a:endParaRPr lang="zh-CN" sz="2400" dirty="0">
              <a:solidFill>
                <a:srgbClr val="009C82"/>
              </a:solidFill>
              <a:latin typeface="Verdana" panose="020B0604030504040204" pitchFamily="34" charset="0"/>
              <a:cs typeface="Verdana" panose="020B0604030504040204" pitchFamily="34" charset="0"/>
            </a:endParaRPr>
          </a:p>
        </p:txBody>
      </p:sp>
      <p:grpSp>
        <p:nvGrpSpPr>
          <p:cNvPr id="21" name="组合 20"/>
          <p:cNvGrpSpPr/>
          <p:nvPr/>
        </p:nvGrpSpPr>
        <p:grpSpPr>
          <a:xfrm>
            <a:off x="281527" y="1670242"/>
            <a:ext cx="3059685" cy="1427744"/>
            <a:chOff x="5256409" y="1223706"/>
            <a:chExt cx="2878251" cy="1343082"/>
          </a:xfrm>
        </p:grpSpPr>
        <p:sp>
          <p:nvSpPr>
            <p:cNvPr id="22" name="六边形 21"/>
            <p:cNvSpPr/>
            <p:nvPr/>
          </p:nvSpPr>
          <p:spPr>
            <a:xfrm>
              <a:off x="7112174" y="1232707"/>
              <a:ext cx="1022486" cy="632811"/>
            </a:xfrm>
            <a:prstGeom prst="hexagon">
              <a:avLst/>
            </a:prstGeom>
            <a:solidFill>
              <a:srgbClr val="FFB400"/>
            </a:solidFill>
            <a:ln>
              <a:gradFill>
                <a:gsLst>
                  <a:gs pos="100000">
                    <a:srgbClr val="FFFFFF">
                      <a:alpha val="100000"/>
                    </a:srgbClr>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83" name="六边形 82"/>
            <p:cNvSpPr/>
            <p:nvPr/>
          </p:nvSpPr>
          <p:spPr>
            <a:xfrm>
              <a:off x="5256411" y="1223706"/>
              <a:ext cx="1022486" cy="632811"/>
            </a:xfrm>
            <a:prstGeom prst="hexagon">
              <a:avLst/>
            </a:prstGeom>
            <a:solidFill>
              <a:srgbClr val="FFB400"/>
            </a:solidFill>
            <a:ln>
              <a:gradFill>
                <a:gsLst>
                  <a:gs pos="100000">
                    <a:srgbClr val="FFFFFF">
                      <a:alpha val="100000"/>
                    </a:srgbClr>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23" name="六边形 22"/>
            <p:cNvSpPr/>
            <p:nvPr/>
          </p:nvSpPr>
          <p:spPr>
            <a:xfrm>
              <a:off x="6184292" y="1586300"/>
              <a:ext cx="1022486" cy="632811"/>
            </a:xfrm>
            <a:prstGeom prst="hexagon">
              <a:avLst/>
            </a:prstGeom>
            <a:solidFill>
              <a:srgbClr val="FFB400"/>
            </a:solidFill>
            <a:ln>
              <a:gradFill>
                <a:gsLst>
                  <a:gs pos="100000">
                    <a:srgbClr val="FFFFFF">
                      <a:alpha val="100000"/>
                    </a:srgbClr>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24" name="六边形 23"/>
            <p:cNvSpPr/>
            <p:nvPr/>
          </p:nvSpPr>
          <p:spPr>
            <a:xfrm>
              <a:off x="5256409" y="1933977"/>
              <a:ext cx="1022486" cy="632811"/>
            </a:xfrm>
            <a:prstGeom prst="hexagon">
              <a:avLst/>
            </a:prstGeom>
            <a:solidFill>
              <a:srgbClr val="FFB400"/>
            </a:solidFill>
            <a:ln>
              <a:gradFill>
                <a:gsLst>
                  <a:gs pos="100000">
                    <a:srgbClr val="FFFFFF">
                      <a:alpha val="100000"/>
                    </a:srgbClr>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grpSp>
      <p:sp>
        <p:nvSpPr>
          <p:cNvPr id="91" name="文本框 90"/>
          <p:cNvSpPr txBox="1"/>
          <p:nvPr/>
        </p:nvSpPr>
        <p:spPr>
          <a:xfrm>
            <a:off x="357505" y="2492409"/>
            <a:ext cx="910590" cy="47089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结构紧凑空间有限</a:t>
            </a:r>
            <a:endParaRPr lang="zh-CN"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
        <p:nvSpPr>
          <p:cNvPr id="92" name="文本框 91"/>
          <p:cNvSpPr txBox="1"/>
          <p:nvPr/>
        </p:nvSpPr>
        <p:spPr>
          <a:xfrm>
            <a:off x="2244090" y="1808480"/>
            <a:ext cx="1056640" cy="47089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运行不稳定导致宕机</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
        <p:nvSpPr>
          <p:cNvPr id="93" name="文本框 92"/>
          <p:cNvSpPr txBox="1"/>
          <p:nvPr/>
        </p:nvSpPr>
        <p:spPr>
          <a:xfrm>
            <a:off x="1257935" y="2153217"/>
            <a:ext cx="1082675" cy="47089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过流材料</a:t>
            </a:r>
            <a:endParaRPr lang="en-US" altLang="zh-CN"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pPr algn="ctr"/>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兼容性</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
        <p:nvSpPr>
          <p:cNvPr id="94" name="文本框 93"/>
          <p:cNvSpPr txBox="1"/>
          <p:nvPr/>
        </p:nvSpPr>
        <p:spPr>
          <a:xfrm>
            <a:off x="233680" y="1838960"/>
            <a:ext cx="1174750" cy="297815"/>
          </a:xfrm>
          <a:prstGeom prst="rect">
            <a:avLst/>
          </a:prstGeom>
          <a:noFill/>
          <a:effectLst>
            <a:outerShdw blurRad="50800" dist="38100" dir="2700000" algn="tl" rotWithShape="0">
              <a:prstClr val="black">
                <a:alpha val="40000"/>
              </a:prstClr>
            </a:outerShdw>
          </a:effectLst>
        </p:spPr>
        <p:txBody>
          <a:bodyPr wrap="square" rtlCol="0">
            <a:noAutofit/>
          </a:bodyPr>
          <a:lstStyle/>
          <a:p>
            <a:pPr algn="ctr"/>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能耗高</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
        <p:nvSpPr>
          <p:cNvPr id="87" name="文本框 86"/>
          <p:cNvSpPr txBox="1"/>
          <p:nvPr/>
        </p:nvSpPr>
        <p:spPr>
          <a:xfrm>
            <a:off x="1355036" y="1564452"/>
            <a:ext cx="1059098" cy="313227"/>
          </a:xfrm>
          <a:prstGeom prst="rect">
            <a:avLst/>
          </a:prstGeom>
          <a:noFill/>
        </p:spPr>
        <p:txBody>
          <a:bodyPr wrap="square" rtlCol="0">
            <a:spAutoFit/>
          </a:bodyPr>
          <a:lstStyle/>
          <a:p>
            <a:pPr>
              <a:lnSpc>
                <a:spcPct val="110000"/>
              </a:lnSpc>
              <a:buClr>
                <a:schemeClr val="accent1"/>
              </a:buClr>
            </a:pPr>
            <a:r>
              <a:rPr lang="zh-CN" altLang="en-US" sz="1405" b="1" dirty="0">
                <a:latin typeface="Verdana" panose="020B0604030504040204" pitchFamily="34" charset="0"/>
                <a:ea typeface="黑体" panose="02010609060101010101" pitchFamily="49" charset="-122"/>
                <a:cs typeface="黑体" panose="02010609060101010101" pitchFamily="49" charset="-122"/>
              </a:rPr>
              <a:t>行业痛点</a:t>
            </a:r>
            <a:endParaRPr lang="zh-CN" altLang="en-US" sz="1405" b="1" dirty="0">
              <a:latin typeface="Verdana" panose="020B0604030504040204" pitchFamily="34" charset="0"/>
              <a:ea typeface="黑体" panose="02010609060101010101" pitchFamily="49" charset="-122"/>
              <a:cs typeface="黑体" panose="02010609060101010101" pitchFamily="49" charset="-122"/>
            </a:endParaRPr>
          </a:p>
        </p:txBody>
      </p:sp>
      <p:cxnSp>
        <p:nvCxnSpPr>
          <p:cNvPr id="32" name="直接连接符 31"/>
          <p:cNvCxnSpPr/>
          <p:nvPr/>
        </p:nvCxnSpPr>
        <p:spPr>
          <a:xfrm>
            <a:off x="229235" y="4780915"/>
            <a:ext cx="2125345" cy="0"/>
          </a:xfrm>
          <a:prstGeom prst="line">
            <a:avLst/>
          </a:prstGeom>
          <a:ln w="41275" cmpd="sng">
            <a:gradFill>
              <a:gsLst>
                <a:gs pos="0">
                  <a:schemeClr val="accent1">
                    <a:lumMod val="5000"/>
                    <a:lumOff val="95000"/>
                    <a:alpha val="0"/>
                  </a:schemeClr>
                </a:gs>
                <a:gs pos="39000">
                  <a:schemeClr val="accent1">
                    <a:lumMod val="45000"/>
                    <a:lumOff val="55000"/>
                  </a:schemeClr>
                </a:gs>
                <a:gs pos="67000">
                  <a:schemeClr val="accent1">
                    <a:lumMod val="45000"/>
                    <a:lumOff val="55000"/>
                  </a:schemeClr>
                </a:gs>
                <a:gs pos="100000">
                  <a:schemeClr val="accent1">
                    <a:lumMod val="30000"/>
                    <a:lumOff val="70000"/>
                    <a:alpha val="0"/>
                  </a:schemeClr>
                </a:gs>
              </a:gsLst>
              <a:lin ang="1062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875790" y="3869690"/>
            <a:ext cx="2125345" cy="0"/>
          </a:xfrm>
          <a:prstGeom prst="line">
            <a:avLst/>
          </a:prstGeom>
          <a:ln w="41275" cmpd="sng">
            <a:gradFill>
              <a:gsLst>
                <a:gs pos="0">
                  <a:schemeClr val="accent1">
                    <a:lumMod val="5000"/>
                    <a:lumOff val="95000"/>
                    <a:alpha val="0"/>
                  </a:schemeClr>
                </a:gs>
                <a:gs pos="39000">
                  <a:schemeClr val="accent1">
                    <a:lumMod val="45000"/>
                    <a:lumOff val="55000"/>
                  </a:schemeClr>
                </a:gs>
                <a:gs pos="67000">
                  <a:schemeClr val="accent1">
                    <a:lumMod val="45000"/>
                    <a:lumOff val="55000"/>
                  </a:schemeClr>
                </a:gs>
                <a:gs pos="100000">
                  <a:schemeClr val="accent1">
                    <a:lumMod val="30000"/>
                    <a:lumOff val="70000"/>
                    <a:alpha val="0"/>
                  </a:schemeClr>
                </a:gs>
              </a:gsLst>
              <a:lin ang="1062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819525" y="3211195"/>
            <a:ext cx="2125345" cy="0"/>
          </a:xfrm>
          <a:prstGeom prst="line">
            <a:avLst/>
          </a:prstGeom>
          <a:ln w="41275" cmpd="sng">
            <a:gradFill>
              <a:gsLst>
                <a:gs pos="0">
                  <a:schemeClr val="accent1">
                    <a:lumMod val="5000"/>
                    <a:lumOff val="95000"/>
                    <a:alpha val="0"/>
                  </a:schemeClr>
                </a:gs>
                <a:gs pos="39000">
                  <a:schemeClr val="accent1">
                    <a:lumMod val="45000"/>
                    <a:lumOff val="55000"/>
                  </a:schemeClr>
                </a:gs>
                <a:gs pos="67000">
                  <a:schemeClr val="accent1">
                    <a:lumMod val="45000"/>
                    <a:lumOff val="55000"/>
                  </a:schemeClr>
                </a:gs>
                <a:gs pos="100000">
                  <a:schemeClr val="accent1">
                    <a:lumMod val="30000"/>
                    <a:lumOff val="70000"/>
                    <a:alpha val="0"/>
                  </a:schemeClr>
                </a:gs>
              </a:gsLst>
              <a:lin ang="10620000" scaled="0"/>
            </a:gradFill>
            <a:prstDash val="solid"/>
          </a:ln>
        </p:spPr>
        <p:style>
          <a:lnRef idx="1">
            <a:schemeClr val="accent1"/>
          </a:lnRef>
          <a:fillRef idx="0">
            <a:schemeClr val="accent1"/>
          </a:fillRef>
          <a:effectRef idx="0">
            <a:schemeClr val="accent1"/>
          </a:effectRef>
          <a:fontRef idx="minor">
            <a:schemeClr val="tx1"/>
          </a:fontRef>
        </p:style>
      </p:cxnSp>
      <p:sp>
        <p:nvSpPr>
          <p:cNvPr id="48" name="文本框 47"/>
          <p:cNvSpPr txBox="1"/>
          <p:nvPr/>
        </p:nvSpPr>
        <p:spPr>
          <a:xfrm>
            <a:off x="8890" y="4838065"/>
            <a:ext cx="2404745" cy="574040"/>
          </a:xfrm>
          <a:prstGeom prst="rect">
            <a:avLst/>
          </a:prstGeom>
          <a:noFill/>
        </p:spPr>
        <p:txBody>
          <a:bodyPr wrap="square" rtlCol="0">
            <a:noAutofit/>
          </a:bodyPr>
          <a:lstStyle/>
          <a:p>
            <a:pPr algn="ctr">
              <a:lnSpc>
                <a:spcPct val="110000"/>
              </a:lnSpc>
              <a:buClr>
                <a:schemeClr val="accent1"/>
              </a:buClr>
            </a:pPr>
            <a:r>
              <a:rPr lang="en-US" sz="1000" dirty="0">
                <a:latin typeface="Verdana" panose="020B0604030504040204" pitchFamily="34" charset="0"/>
                <a:ea typeface="黑体" panose="02010609060101010101" pitchFamily="49" charset="-122"/>
                <a:cs typeface="Verdana" panose="020B0604030504040204" pitchFamily="34" charset="0"/>
              </a:rPr>
              <a:t>       </a:t>
            </a:r>
            <a:r>
              <a:rPr lang="zh-CN" altLang="en-US" sz="1000" dirty="0">
                <a:latin typeface="Verdana" panose="020B0604030504040204" pitchFamily="34" charset="0"/>
                <a:ea typeface="黑体" panose="02010609060101010101" pitchFamily="49" charset="-122"/>
                <a:cs typeface="Verdana" panose="020B0604030504040204" pitchFamily="34" charset="0"/>
              </a:rPr>
              <a:t>屏蔽泵</a:t>
            </a:r>
            <a:r>
              <a:rPr lang="en-US" altLang="zh-CN" sz="1000" dirty="0">
                <a:solidFill>
                  <a:prstClr val="white"/>
                </a:solidFill>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rPr>
              <a:t>EXCEL-RZPE</a:t>
            </a:r>
            <a:endParaRPr sz="1000" dirty="0">
              <a:latin typeface="Verdana" panose="020B0604030504040204" pitchFamily="34" charset="0"/>
              <a:ea typeface="黑体" panose="02010609060101010101" pitchFamily="49" charset="-122"/>
              <a:cs typeface="Verdana" panose="020B0604030504040204" pitchFamily="34" charset="0"/>
            </a:endParaRPr>
          </a:p>
        </p:txBody>
      </p:sp>
      <p:sp>
        <p:nvSpPr>
          <p:cNvPr id="62" name="文本框 61"/>
          <p:cNvSpPr txBox="1"/>
          <p:nvPr/>
        </p:nvSpPr>
        <p:spPr>
          <a:xfrm>
            <a:off x="1620963" y="3908027"/>
            <a:ext cx="2398499" cy="245067"/>
          </a:xfrm>
          <a:prstGeom prst="rect">
            <a:avLst/>
          </a:prstGeom>
          <a:noFill/>
        </p:spPr>
        <p:txBody>
          <a:bodyPr wrap="square" rtlCol="0">
            <a:spAutoFit/>
          </a:bodyPr>
          <a:lstStyle/>
          <a:p>
            <a:pPr algn="ctr">
              <a:lnSpc>
                <a:spcPct val="110000"/>
              </a:lnSpc>
              <a:buClr>
                <a:schemeClr val="accent1"/>
              </a:buClr>
            </a:pPr>
            <a:r>
              <a:rPr sz="1000" dirty="0">
                <a:latin typeface="Verdana" panose="020B0604030504040204" pitchFamily="34" charset="0"/>
                <a:ea typeface="黑体" panose="02010609060101010101" pitchFamily="49" charset="-122"/>
                <a:cs typeface="Verdana" panose="020B0604030504040204" pitchFamily="34" charset="0"/>
              </a:rPr>
              <a:t>      </a:t>
            </a:r>
            <a:r>
              <a:rPr sz="1000" dirty="0" err="1">
                <a:latin typeface="Verdana" panose="020B0604030504040204" pitchFamily="34" charset="0"/>
                <a:ea typeface="黑体" panose="02010609060101010101" pitchFamily="49" charset="-122"/>
                <a:cs typeface="Verdana" panose="020B0604030504040204" pitchFamily="34" charset="0"/>
              </a:rPr>
              <a:t>卧式多级离心泵</a:t>
            </a:r>
            <a:endParaRPr sz="1000" dirty="0">
              <a:latin typeface="Verdana" panose="020B0604030504040204" pitchFamily="34" charset="0"/>
              <a:ea typeface="黑体" panose="02010609060101010101" pitchFamily="49" charset="-122"/>
              <a:cs typeface="Verdana" panose="020B0604030504040204" pitchFamily="34" charset="0"/>
            </a:endParaRPr>
          </a:p>
        </p:txBody>
      </p:sp>
      <p:grpSp>
        <p:nvGrpSpPr>
          <p:cNvPr id="25" name="组合 24"/>
          <p:cNvGrpSpPr/>
          <p:nvPr/>
        </p:nvGrpSpPr>
        <p:grpSpPr>
          <a:xfrm>
            <a:off x="3039225" y="3957267"/>
            <a:ext cx="3083800" cy="1446546"/>
            <a:chOff x="4317321" y="858342"/>
            <a:chExt cx="2900936" cy="1360769"/>
          </a:xfrm>
        </p:grpSpPr>
        <p:sp>
          <p:nvSpPr>
            <p:cNvPr id="75" name="六边形 74"/>
            <p:cNvSpPr/>
            <p:nvPr/>
          </p:nvSpPr>
          <p:spPr>
            <a:xfrm>
              <a:off x="4317321" y="1579719"/>
              <a:ext cx="1022486" cy="632811"/>
            </a:xfrm>
            <a:prstGeom prst="hexagon">
              <a:avLst/>
            </a:prstGeom>
            <a:solidFill>
              <a:srgbClr val="009C82"/>
            </a:solidFill>
            <a:ln>
              <a:gradFill>
                <a:gsLst>
                  <a:gs pos="100000">
                    <a:srgbClr val="FFFFFF"/>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26" name="六边形 25"/>
            <p:cNvSpPr/>
            <p:nvPr/>
          </p:nvSpPr>
          <p:spPr>
            <a:xfrm>
              <a:off x="5256411" y="1223706"/>
              <a:ext cx="1022486" cy="632811"/>
            </a:xfrm>
            <a:prstGeom prst="hexagon">
              <a:avLst/>
            </a:prstGeom>
            <a:solidFill>
              <a:srgbClr val="009C82"/>
            </a:solidFill>
            <a:ln>
              <a:gradFill>
                <a:gsLst>
                  <a:gs pos="100000">
                    <a:srgbClr val="FFFFFF"/>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27" name="六边形 26"/>
            <p:cNvSpPr/>
            <p:nvPr/>
          </p:nvSpPr>
          <p:spPr>
            <a:xfrm>
              <a:off x="6184292" y="1586300"/>
              <a:ext cx="1022486" cy="632811"/>
            </a:xfrm>
            <a:prstGeom prst="hexagon">
              <a:avLst/>
            </a:prstGeom>
            <a:solidFill>
              <a:srgbClr val="009C82"/>
            </a:solidFill>
            <a:ln>
              <a:gradFill>
                <a:gsLst>
                  <a:gs pos="100000">
                    <a:srgbClr val="FFFFFF"/>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28" name="六边形 27"/>
            <p:cNvSpPr/>
            <p:nvPr/>
          </p:nvSpPr>
          <p:spPr>
            <a:xfrm>
              <a:off x="6195771" y="858342"/>
              <a:ext cx="1022486" cy="632811"/>
            </a:xfrm>
            <a:prstGeom prst="hexagon">
              <a:avLst/>
            </a:prstGeom>
            <a:solidFill>
              <a:srgbClr val="009C82"/>
            </a:solidFill>
            <a:ln>
              <a:gradFill>
                <a:gsLst>
                  <a:gs pos="100000">
                    <a:srgbClr val="FFFFFF"/>
                  </a:gs>
                  <a:gs pos="0">
                    <a:schemeClr val="bg1"/>
                  </a:gs>
                  <a:gs pos="54000">
                    <a:schemeClr val="bg1">
                      <a:alpha val="0"/>
                    </a:schemeClr>
                  </a:gs>
                </a:gsLst>
                <a:lin ang="108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grpSp>
      <p:sp>
        <p:nvSpPr>
          <p:cNvPr id="29" name="文本框 28"/>
          <p:cNvSpPr txBox="1"/>
          <p:nvPr/>
        </p:nvSpPr>
        <p:spPr>
          <a:xfrm>
            <a:off x="5171314" y="4832669"/>
            <a:ext cx="851631" cy="470898"/>
          </a:xfrm>
          <a:prstGeom prst="rect">
            <a:avLst/>
          </a:prstGeom>
          <a:noFill/>
        </p:spPr>
        <p:txBody>
          <a:bodyPr wrap="square" rtlCol="0">
            <a:spAutoFit/>
          </a:bodyPr>
          <a:lstStyle/>
          <a:p>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结构紧凑</a:t>
            </a:r>
            <a:endParaRPr lang="en-US" altLang="zh-CN"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节省空间</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
        <p:nvSpPr>
          <p:cNvPr id="88" name="文本框 87"/>
          <p:cNvSpPr txBox="1"/>
          <p:nvPr/>
        </p:nvSpPr>
        <p:spPr>
          <a:xfrm>
            <a:off x="2859405" y="4898522"/>
            <a:ext cx="1454150" cy="281616"/>
          </a:xfrm>
          <a:prstGeom prst="rect">
            <a:avLst/>
          </a:prstGeom>
          <a:noFill/>
        </p:spPr>
        <p:txBody>
          <a:bodyPr wrap="square" rtlCol="0">
            <a:spAutoFit/>
          </a:bodyPr>
          <a:lstStyle/>
          <a:p>
            <a:pPr algn="ctr"/>
            <a:r>
              <a:rPr lang="zh-CN" altLang="en-US" sz="1230" b="1" dirty="0">
                <a:solidFill>
                  <a:schemeClr val="bg1"/>
                </a:solidFill>
                <a:latin typeface="Verdana" panose="020B0604030504040204" pitchFamily="34" charset="0"/>
                <a:ea typeface="黑体" panose="02010609060101010101" pitchFamily="49" charset="-122"/>
                <a:cs typeface="Verdana" panose="020B0604030504040204" pitchFamily="34" charset="0"/>
              </a:rPr>
              <a:t>高效节能</a:t>
            </a:r>
            <a:endParaRPr lang="zh-CN" altLang="en-US" sz="1230" b="1" dirty="0">
              <a:solidFill>
                <a:schemeClr val="bg1"/>
              </a:solidFill>
              <a:latin typeface="Verdana" panose="020B0604030504040204" pitchFamily="34" charset="0"/>
              <a:ea typeface="黑体" panose="02010609060101010101" pitchFamily="49" charset="-122"/>
              <a:cs typeface="Verdana" panose="020B0604030504040204" pitchFamily="34" charset="0"/>
            </a:endParaRPr>
          </a:p>
        </p:txBody>
      </p:sp>
      <p:sp>
        <p:nvSpPr>
          <p:cNvPr id="30" name="文本框 29"/>
          <p:cNvSpPr txBox="1"/>
          <p:nvPr/>
        </p:nvSpPr>
        <p:spPr>
          <a:xfrm>
            <a:off x="4177563" y="4444008"/>
            <a:ext cx="985897" cy="469265"/>
          </a:xfrm>
          <a:prstGeom prst="rect">
            <a:avLst/>
          </a:prstGeom>
          <a:noFill/>
        </p:spPr>
        <p:txBody>
          <a:bodyPr wrap="square" rtlCol="0">
            <a:spAutoFit/>
          </a:bodyPr>
          <a:lstStyle/>
          <a:p>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稳定运行</a:t>
            </a:r>
            <a:endParaRPr lang="en-US" altLang="zh-CN"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r>
              <a:rPr lang="en-US" altLang="zh-CN"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  </a:t>
            </a:r>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可靠</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sp>
        <p:nvSpPr>
          <p:cNvPr id="90" name="文本框 89"/>
          <p:cNvSpPr txBox="1"/>
          <p:nvPr/>
        </p:nvSpPr>
        <p:spPr>
          <a:xfrm>
            <a:off x="5174351" y="4080539"/>
            <a:ext cx="985897" cy="470898"/>
          </a:xfrm>
          <a:prstGeom prst="rect">
            <a:avLst/>
          </a:prstGeom>
          <a:noFill/>
        </p:spPr>
        <p:txBody>
          <a:bodyPr wrap="square" rtlCol="0">
            <a:spAutoFit/>
          </a:bodyPr>
          <a:lstStyle/>
          <a:p>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过流部件</a:t>
            </a:r>
            <a:endParaRPr lang="en-US" altLang="zh-CN"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r>
              <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rPr>
              <a:t> 不锈钢</a:t>
            </a:r>
            <a:endParaRPr lang="zh-CN" altLang="en-US" sz="1230" b="1"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pic>
        <p:nvPicPr>
          <p:cNvPr id="95" name="图片 94" descr="C:/Users/Philip_Yin/AppData/Local/Temp/picturecompress_20211008094947/output_148.pngoutput_148"/>
          <p:cNvPicPr>
            <a:picLocks noChangeAspect="1"/>
          </p:cNvPicPr>
          <p:nvPr/>
        </p:nvPicPr>
        <p:blipFill>
          <a:blip r:embed="rId2"/>
          <a:stretch>
            <a:fillRect/>
          </a:stretch>
        </p:blipFill>
        <p:spPr>
          <a:xfrm>
            <a:off x="4077579" y="3808090"/>
            <a:ext cx="958507" cy="436647"/>
          </a:xfrm>
          <a:prstGeom prst="rect">
            <a:avLst/>
          </a:prstGeom>
        </p:spPr>
      </p:pic>
      <p:pic>
        <p:nvPicPr>
          <p:cNvPr id="9" name="图片占位符 6"/>
          <p:cNvPicPr>
            <a:picLocks noGrp="1" noChangeAspect="1"/>
          </p:cNvPicPr>
          <p:nvPr/>
        </p:nvPicPr>
        <p:blipFill>
          <a:blip r:embed="rId3"/>
          <a:srcRect l="60419" t="100000" r="37883" b="-347"/>
          <a:stretch>
            <a:fillRect/>
          </a:stretch>
        </p:blipFill>
        <p:spPr>
          <a:xfrm>
            <a:off x="6975435" y="5595620"/>
            <a:ext cx="168950" cy="17145"/>
          </a:xfrm>
          <a:custGeom>
            <a:avLst/>
            <a:gdLst/>
            <a:ahLst/>
            <a:cxnLst>
              <a:cxn ang="3">
                <a:pos x="hc" y="t"/>
              </a:cxn>
              <a:cxn ang="cd2">
                <a:pos x="l" y="vc"/>
              </a:cxn>
              <a:cxn ang="cd4">
                <a:pos x="hc" y="b"/>
              </a:cxn>
              <a:cxn ang="0">
                <a:pos x="r" y="vc"/>
              </a:cxn>
            </a:cxnLst>
            <a:rect l="l" t="t" r="r" b="b"/>
            <a:pathLst>
              <a:path w="266" h="27">
                <a:moveTo>
                  <a:pt x="0" y="0"/>
                </a:moveTo>
                <a:lnTo>
                  <a:pt x="234" y="0"/>
                </a:lnTo>
                <a:lnTo>
                  <a:pt x="266" y="27"/>
                </a:lnTo>
                <a:lnTo>
                  <a:pt x="32" y="27"/>
                </a:lnTo>
                <a:lnTo>
                  <a:pt x="0" y="0"/>
                </a:lnTo>
                <a:close/>
              </a:path>
            </a:pathLst>
          </a:custGeom>
          <a:solidFill>
            <a:schemeClr val="accent3"/>
          </a:solidFill>
          <a:ln w="9525">
            <a:noFill/>
            <a:miter lim="800000"/>
            <a:headEnd/>
            <a:tailEnd/>
          </a:ln>
        </p:spPr>
      </p:pic>
      <p:sp>
        <p:nvSpPr>
          <p:cNvPr id="7" name="iśḻíḍè"/>
          <p:cNvSpPr/>
          <p:nvPr/>
        </p:nvSpPr>
        <p:spPr>
          <a:xfrm rot="10800000">
            <a:off x="5817235" y="641350"/>
            <a:ext cx="1348105" cy="4972050"/>
          </a:xfrm>
          <a:custGeom>
            <a:avLst/>
            <a:gdLst/>
            <a:ahLst/>
            <a:cxnLst>
              <a:cxn ang="0">
                <a:pos x="wd2" y="hd2"/>
              </a:cxn>
              <a:cxn ang="5400000">
                <a:pos x="wd2" y="hd2"/>
              </a:cxn>
              <a:cxn ang="10800000">
                <a:pos x="wd2" y="hd2"/>
              </a:cxn>
              <a:cxn ang="16200000">
                <a:pos x="wd2" y="hd2"/>
              </a:cxn>
            </a:cxnLst>
            <a:rect l="0" t="0" r="r" b="b"/>
            <a:pathLst>
              <a:path w="16825" h="21600" extrusionOk="0">
                <a:moveTo>
                  <a:pt x="0" y="0"/>
                </a:moveTo>
                <a:cubicBezTo>
                  <a:pt x="15222" y="4403"/>
                  <a:pt x="19747" y="14394"/>
                  <a:pt x="9330" y="21600"/>
                </a:cubicBezTo>
                <a:lnTo>
                  <a:pt x="11184" y="21600"/>
                </a:lnTo>
                <a:cubicBezTo>
                  <a:pt x="21600" y="14394"/>
                  <a:pt x="17077" y="4403"/>
                  <a:pt x="1855" y="0"/>
                </a:cubicBezTo>
                <a:lnTo>
                  <a:pt x="0" y="0"/>
                </a:lnTo>
                <a:close/>
              </a:path>
            </a:pathLst>
          </a:custGeom>
        </p:spPr>
        <p:style>
          <a:lnRef idx="0">
            <a:srgbClr val="FFFFFF"/>
          </a:lnRef>
          <a:fillRef idx="1">
            <a:schemeClr val="accent1"/>
          </a:fillRef>
          <a:effectRef idx="0">
            <a:srgbClr val="FFFFFF"/>
          </a:effectRef>
          <a:fontRef idx="minor">
            <a:schemeClr val="lt1"/>
          </a:fontRef>
        </p:style>
        <p:txBody>
          <a:bodyPr wrap="square" lIns="80173" tIns="40085" rIns="80173" bIns="40085" anchor="ctr">
            <a:normAutofit/>
          </a:bodyPr>
          <a:lstStyle>
            <a:defPPr marL="0" marR="0" indent="0" algn="l" defTabSz="342900" rtl="0" fontAlgn="auto" latinLnBrk="1" hangingPunct="0">
              <a:lnSpc>
                <a:spcPct val="100000"/>
              </a:lnSpc>
              <a:spcBef>
                <a:spcPts val="0"/>
              </a:spcBef>
              <a:spcAft>
                <a:spcPts val="0"/>
              </a:spcAft>
              <a:buClrTx/>
              <a:buSzTx/>
              <a:buFontTx/>
              <a:buNone/>
              <a:defRPr kumimoji="0" sz="675" b="0" i="0" u="none" strike="noStrike" cap="none" spc="0" normalizeH="0" baseline="0">
                <a:ln>
                  <a:noFill/>
                </a:ln>
                <a:solidFill>
                  <a:srgbClr val="000000"/>
                </a:solidFill>
                <a:effectLst/>
                <a:uFillTx/>
              </a:defRPr>
            </a:defPPr>
            <a:lvl1pPr marL="0" marR="0" indent="0"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1pPr>
            <a:lvl2pPr marL="0" marR="0" indent="85725"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2pPr>
            <a:lvl3pPr marL="0" marR="0" indent="171450"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3pPr>
            <a:lvl4pPr marL="0" marR="0" indent="257175"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4pPr>
            <a:lvl5pPr marL="0" marR="0" indent="342900"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5pPr>
            <a:lvl6pPr marL="0" marR="0" indent="428625"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6pPr>
            <a:lvl7pPr marL="0" marR="0" indent="514350"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7pPr>
            <a:lvl8pPr marL="0" marR="0" indent="600075"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8pPr>
            <a:lvl9pPr marL="0" marR="0" indent="685800" algn="ctr" defTabSz="309880" rtl="0" fontAlgn="auto" latinLnBrk="0" hangingPunct="0">
              <a:lnSpc>
                <a:spcPct val="100000"/>
              </a:lnSpc>
              <a:spcBef>
                <a:spcPts val="0"/>
              </a:spcBef>
              <a:spcAft>
                <a:spcPts val="0"/>
              </a:spcAft>
              <a:buClrTx/>
              <a:buSzTx/>
              <a:buFontTx/>
              <a:buNone/>
              <a:defRPr kumimoji="0" sz="1875" b="0" i="0" u="none" strike="noStrike" cap="none" spc="0" normalizeH="0" baseline="0">
                <a:ln>
                  <a:noFill/>
                </a:ln>
                <a:solidFill>
                  <a:srgbClr val="000000"/>
                </a:solidFill>
                <a:effectLst/>
                <a:uFillTx/>
              </a:defRPr>
            </a:lvl9pPr>
          </a:lstStyle>
          <a:p>
            <a:pPr>
              <a:defRPr sz="3200">
                <a:solidFill>
                  <a:srgbClr val="FFFFFF"/>
                </a:solidFill>
              </a:defRPr>
            </a:pPr>
            <a:endParaRPr sz="2805">
              <a:latin typeface="Verdana" panose="020B0604030504040204" pitchFamily="34" charset="0"/>
              <a:ea typeface="黑体" panose="02010609060101010101" pitchFamily="49" charset="-122"/>
              <a:cs typeface="Verdana" panose="020B0604030504040204" pitchFamily="34" charset="0"/>
            </a:endParaRPr>
          </a:p>
        </p:txBody>
      </p:sp>
      <p:sp>
        <p:nvSpPr>
          <p:cNvPr id="39" name="文本框 38"/>
          <p:cNvSpPr txBox="1"/>
          <p:nvPr/>
        </p:nvSpPr>
        <p:spPr>
          <a:xfrm>
            <a:off x="4258327" y="3217636"/>
            <a:ext cx="954107" cy="245067"/>
          </a:xfrm>
          <a:prstGeom prst="rect">
            <a:avLst/>
          </a:prstGeom>
          <a:noFill/>
        </p:spPr>
        <p:txBody>
          <a:bodyPr wrap="none" rtlCol="0">
            <a:spAutoFit/>
          </a:bodyPr>
          <a:lstStyle/>
          <a:p>
            <a:pPr>
              <a:lnSpc>
                <a:spcPct val="110000"/>
              </a:lnSpc>
              <a:buClr>
                <a:schemeClr val="accent1"/>
              </a:buClr>
            </a:pPr>
            <a:r>
              <a:rPr lang="zh-CN" altLang="en-US" sz="1000" dirty="0">
                <a:latin typeface="Verdana" panose="020B0604030504040204" pitchFamily="34" charset="0"/>
                <a:ea typeface="黑体" panose="02010609060101010101" pitchFamily="49" charset="-122"/>
                <a:cs typeface="Verdana" panose="020B0604030504040204" pitchFamily="34" charset="0"/>
              </a:rPr>
              <a:t>紧凑型端吸泵</a:t>
            </a:r>
            <a:endParaRPr lang="zh-CN" altLang="en-US" sz="1000" dirty="0">
              <a:latin typeface="Verdana" panose="020B0604030504040204" pitchFamily="34" charset="0"/>
              <a:ea typeface="黑体" panose="02010609060101010101" pitchFamily="49" charset="-122"/>
              <a:cs typeface="Verdana" panose="020B0604030504040204" pitchFamily="34" charset="0"/>
            </a:endParaRPr>
          </a:p>
        </p:txBody>
      </p:sp>
      <p:pic>
        <p:nvPicPr>
          <p:cNvPr id="6" name="图片 5"/>
          <p:cNvPicPr>
            <a:picLocks noChangeAspect="1"/>
          </p:cNvPicPr>
          <p:nvPr/>
        </p:nvPicPr>
        <p:blipFill>
          <a:blip r:embed="rId4">
            <a:extLst>
              <a:ext uri="{BEBA8EAE-BF5A-486C-A8C5-ECC9F3942E4B}">
                <a14:imgProps xmlns:a14="http://schemas.microsoft.com/office/drawing/2010/main">
                  <a14:imgLayer r:embed="rId5">
                    <a14:imgEffect>
                      <a14:backgroundRemoval t="9894" b="99293" l="3579" r="96024">
                        <a14:foregroundMark x1="8946" y1="65018" x2="8946" y2="65018"/>
                        <a14:foregroundMark x1="4573" y1="61837" x2="4573" y2="61837"/>
                        <a14:foregroundMark x1="3579" y1="68198" x2="3579" y2="68198"/>
                        <a14:foregroundMark x1="67594" y1="39576" x2="67594" y2="39576"/>
                        <a14:foregroundMark x1="69980" y1="39576" x2="69980" y2="39576"/>
                        <a14:foregroundMark x1="73161" y1="39223" x2="73161" y2="39223"/>
                        <a14:foregroundMark x1="22465" y1="92226" x2="22465" y2="92226"/>
                        <a14:foregroundMark x1="64016" y1="13428" x2="64016" y2="13428"/>
                        <a14:foregroundMark x1="65805" y1="39929" x2="65805" y2="39929"/>
                        <a14:foregroundMark x1="88072" y1="25088" x2="88072" y2="25088"/>
                        <a14:foregroundMark x1="92048" y1="37102" x2="92048" y2="37102"/>
                        <a14:foregroundMark x1="96024" y1="41696" x2="96024" y2="41696"/>
                        <a14:foregroundMark x1="21869" y1="99293" x2="21869" y2="99293"/>
                      </a14:backgroundRemoval>
                    </a14:imgEffect>
                  </a14:imgLayer>
                </a14:imgProps>
              </a:ext>
            </a:extLst>
          </a:blip>
          <a:stretch>
            <a:fillRect/>
          </a:stretch>
        </p:blipFill>
        <p:spPr>
          <a:xfrm>
            <a:off x="2171343" y="2996531"/>
            <a:ext cx="1404062" cy="789958"/>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09564" y="1962756"/>
            <a:ext cx="2484000" cy="1241999"/>
          </a:xfrm>
          <a:prstGeom prst="rect">
            <a:avLst/>
          </a:prstGeom>
        </p:spPr>
      </p:pic>
      <p:pic>
        <p:nvPicPr>
          <p:cNvPr id="12" name="图片 11" descr="图片包含 黑暗, 照片, 小, 灯光&#10;&#10;AI 生成的内容可能不正确。"/>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65" y="3782957"/>
            <a:ext cx="1896310" cy="9481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rcRect t="20767" b="5628"/>
          <a:stretch>
            <a:fillRect/>
          </a:stretch>
        </p:blipFill>
        <p:spPr>
          <a:xfrm>
            <a:off x="306070" y="1077595"/>
            <a:ext cx="10055860" cy="4660900"/>
          </a:xfrm>
          <a:prstGeom prst="rect">
            <a:avLst/>
          </a:prstGeom>
          <a:noFill/>
          <a:ln w="9525">
            <a:noFill/>
          </a:ln>
        </p:spPr>
      </p:pic>
      <p:sp>
        <p:nvSpPr>
          <p:cNvPr id="15" name="矩形 14"/>
          <p:cNvSpPr/>
          <p:nvPr/>
        </p:nvSpPr>
        <p:spPr>
          <a:xfrm>
            <a:off x="293370" y="1077595"/>
            <a:ext cx="10068560" cy="46609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dirty="0"/>
          </a:p>
        </p:txBody>
      </p:sp>
      <p:grpSp>
        <p:nvGrpSpPr>
          <p:cNvPr id="3" name="组合 2"/>
          <p:cNvGrpSpPr/>
          <p:nvPr/>
        </p:nvGrpSpPr>
        <p:grpSpPr>
          <a:xfrm>
            <a:off x="2740395" y="1456611"/>
            <a:ext cx="6310262" cy="4064635"/>
            <a:chOff x="687088" y="1355101"/>
            <a:chExt cx="9458438" cy="4064635"/>
          </a:xfrm>
        </p:grpSpPr>
        <p:sp>
          <p:nvSpPr>
            <p:cNvPr id="35" name="平行四边形 34"/>
            <p:cNvSpPr/>
            <p:nvPr/>
          </p:nvSpPr>
          <p:spPr>
            <a:xfrm>
              <a:off x="687088" y="1355101"/>
              <a:ext cx="9337039" cy="4064635"/>
            </a:xfrm>
            <a:prstGeom prst="parallelogram">
              <a:avLst/>
            </a:prstGeom>
            <a:gradFill>
              <a:gsLst>
                <a:gs pos="54000">
                  <a:srgbClr val="000000">
                    <a:alpha val="48000"/>
                  </a:srgbClr>
                </a:gs>
                <a:gs pos="0">
                  <a:schemeClr val="tx1"/>
                </a:gs>
                <a:gs pos="100000">
                  <a:schemeClr val="tx1"/>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500">
                <a:solidFill>
                  <a:schemeClr val="tx1"/>
                </a:solidFill>
              </a:endParaRPr>
            </a:p>
          </p:txBody>
        </p:sp>
        <p:sp>
          <p:nvSpPr>
            <p:cNvPr id="38" name="文本框 37"/>
            <p:cNvSpPr txBox="1"/>
            <p:nvPr/>
          </p:nvSpPr>
          <p:spPr>
            <a:xfrm>
              <a:off x="2157480" y="2079644"/>
              <a:ext cx="3023125" cy="246221"/>
            </a:xfrm>
            <a:prstGeom prst="rect">
              <a:avLst/>
            </a:prstGeom>
            <a:noFill/>
          </p:spPr>
          <p:txBody>
            <a:bodyPr wrap="none" rtlCol="0" anchor="t">
              <a:spAutoFit/>
            </a:bodyPr>
            <a:lstStyle/>
            <a:p>
              <a:pPr algn="l" fontAlgn="ctr"/>
              <a:r>
                <a:rPr lang="zh-CN" altLang="en-US" sz="1000" b="1" dirty="0">
                  <a:solidFill>
                    <a:schemeClr val="bg1"/>
                  </a:solidFill>
                  <a:effectLst/>
                  <a:latin typeface="微软雅黑" panose="020B0503020204020204" pitchFamily="34" charset="-122"/>
                  <a:ea typeface="微软雅黑" panose="020B0503020204020204" pitchFamily="34" charset="-122"/>
                  <a:sym typeface="+mn-ea"/>
                </a:rPr>
                <a:t>介质为</a:t>
              </a:r>
              <a:r>
                <a:rPr lang="en-US" altLang="zh-CN" sz="1000" b="1" dirty="0">
                  <a:solidFill>
                    <a:schemeClr val="bg1"/>
                  </a:solidFill>
                  <a:effectLst/>
                  <a:latin typeface="微软雅黑" panose="020B0503020204020204" pitchFamily="34" charset="-122"/>
                  <a:ea typeface="微软雅黑" panose="020B0503020204020204" pitchFamily="34" charset="-122"/>
                  <a:sym typeface="+mn-ea"/>
                </a:rPr>
                <a:t>20-30%</a:t>
              </a:r>
              <a:r>
                <a:rPr lang="zh-CN" altLang="en-US" sz="1000" b="1" dirty="0">
                  <a:solidFill>
                    <a:schemeClr val="bg1"/>
                  </a:solidFill>
                  <a:effectLst/>
                  <a:latin typeface="微软雅黑" panose="020B0503020204020204" pitchFamily="34" charset="-122"/>
                  <a:ea typeface="微软雅黑" panose="020B0503020204020204" pitchFamily="34" charset="-122"/>
                  <a:sym typeface="+mn-ea"/>
                </a:rPr>
                <a:t>乙二醇</a:t>
              </a:r>
              <a:r>
                <a:rPr lang="en-US" altLang="zh-CN" sz="1000" b="1" dirty="0">
                  <a:solidFill>
                    <a:schemeClr val="bg1"/>
                  </a:solidFill>
                  <a:effectLst/>
                  <a:latin typeface="微软雅黑" panose="020B0503020204020204" pitchFamily="34" charset="-122"/>
                  <a:ea typeface="微软雅黑" panose="020B0503020204020204" pitchFamily="34" charset="-122"/>
                  <a:sym typeface="+mn-ea"/>
                </a:rPr>
                <a:t>/</a:t>
              </a:r>
              <a:r>
                <a:rPr lang="zh-CN" altLang="en-US" sz="1000" b="1" dirty="0">
                  <a:solidFill>
                    <a:schemeClr val="bg1"/>
                  </a:solidFill>
                  <a:effectLst/>
                  <a:latin typeface="微软雅黑" panose="020B0503020204020204" pitchFamily="34" charset="-122"/>
                  <a:ea typeface="微软雅黑" panose="020B0503020204020204" pitchFamily="34" charset="-122"/>
                  <a:sym typeface="+mn-ea"/>
                </a:rPr>
                <a:t>特殊介质</a:t>
              </a:r>
              <a:endParaRPr lang="zh-CN" altLang="en-US" sz="1000" b="1" dirty="0">
                <a:solidFill>
                  <a:schemeClr val="bg1"/>
                </a:solidFill>
                <a:effectLst/>
                <a:latin typeface="微软雅黑" panose="020B0503020204020204" pitchFamily="34" charset="-122"/>
                <a:ea typeface="微软雅黑" panose="020B0503020204020204" pitchFamily="34" charset="-122"/>
                <a:sym typeface="+mn-ea"/>
              </a:endParaRPr>
            </a:p>
          </p:txBody>
        </p:sp>
        <p:cxnSp>
          <p:nvCxnSpPr>
            <p:cNvPr id="41" name="直接连接符 40"/>
            <p:cNvCxnSpPr/>
            <p:nvPr/>
          </p:nvCxnSpPr>
          <p:spPr>
            <a:xfrm>
              <a:off x="2020524" y="5000431"/>
              <a:ext cx="7745095" cy="0"/>
            </a:xfrm>
            <a:prstGeom prst="line">
              <a:avLst/>
            </a:prstGeom>
            <a:ln w="12700">
              <a:solidFill>
                <a:schemeClr val="bg1">
                  <a:alpha val="27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60994" y="2872489"/>
              <a:ext cx="7745094" cy="0"/>
            </a:xfrm>
            <a:prstGeom prst="line">
              <a:avLst/>
            </a:prstGeom>
            <a:ln w="12700">
              <a:solidFill>
                <a:schemeClr val="bg1">
                  <a:alpha val="27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387475" y="3256280"/>
              <a:ext cx="7745095" cy="0"/>
            </a:xfrm>
            <a:prstGeom prst="line">
              <a:avLst/>
            </a:prstGeom>
            <a:ln w="12700">
              <a:solidFill>
                <a:schemeClr val="bg1">
                  <a:alpha val="27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313180" y="3585845"/>
              <a:ext cx="7745095" cy="0"/>
            </a:xfrm>
            <a:prstGeom prst="line">
              <a:avLst/>
            </a:prstGeom>
            <a:ln w="12700">
              <a:solidFill>
                <a:schemeClr val="bg1">
                  <a:alpha val="27000"/>
                </a:schemeClr>
              </a:solidFill>
            </a:ln>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1810387" y="3328234"/>
              <a:ext cx="1999560" cy="246221"/>
            </a:xfrm>
            <a:prstGeom prst="rect">
              <a:avLst/>
            </a:prstGeom>
            <a:noFill/>
          </p:spPr>
          <p:txBody>
            <a:bodyPr wrap="none" rtlCol="0" anchor="t">
              <a:spAutoFit/>
            </a:bodyPr>
            <a:lstStyle/>
            <a:p>
              <a:pPr algn="l" fontAlgn="ctr"/>
              <a:r>
                <a:rPr lang="zh-CN" altLang="en-US" sz="1000" b="1" dirty="0">
                  <a:solidFill>
                    <a:srgbClr val="FFB400"/>
                  </a:solidFill>
                  <a:effectLst/>
                  <a:latin typeface="微软雅黑" panose="020B0503020204020204" pitchFamily="34" charset="-122"/>
                  <a:ea typeface="微软雅黑" panose="020B0503020204020204" pitchFamily="34" charset="-122"/>
                  <a:sym typeface="+mn-ea"/>
                </a:rPr>
                <a:t>数据中心低能耗要求</a:t>
              </a:r>
              <a:endParaRPr lang="zh-CN" altLang="en-US" sz="1000" b="1" dirty="0">
                <a:solidFill>
                  <a:srgbClr val="FFB400"/>
                </a:solidFill>
                <a:effectLst/>
                <a:latin typeface="微软雅黑" panose="020B0503020204020204" pitchFamily="34" charset="-122"/>
                <a:ea typeface="微软雅黑" panose="020B0503020204020204" pitchFamily="34" charset="-122"/>
                <a:sym typeface="+mn-ea"/>
              </a:endParaRPr>
            </a:p>
          </p:txBody>
        </p:sp>
        <p:cxnSp>
          <p:nvCxnSpPr>
            <p:cNvPr id="60" name="直接连接符 59"/>
            <p:cNvCxnSpPr/>
            <p:nvPr/>
          </p:nvCxnSpPr>
          <p:spPr>
            <a:xfrm>
              <a:off x="1215390" y="3902710"/>
              <a:ext cx="7745095" cy="0"/>
            </a:xfrm>
            <a:prstGeom prst="line">
              <a:avLst/>
            </a:prstGeom>
            <a:ln w="12700">
              <a:solidFill>
                <a:schemeClr val="bg1">
                  <a:alpha val="27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1170940" y="4233545"/>
              <a:ext cx="7745095" cy="0"/>
            </a:xfrm>
            <a:prstGeom prst="line">
              <a:avLst/>
            </a:prstGeom>
            <a:ln w="12700">
              <a:solidFill>
                <a:schemeClr val="bg1">
                  <a:alpha val="27000"/>
                </a:schemeClr>
              </a:solidFill>
            </a:ln>
          </p:spPr>
          <p:style>
            <a:lnRef idx="1">
              <a:schemeClr val="accent1"/>
            </a:lnRef>
            <a:fillRef idx="0">
              <a:schemeClr val="accent1"/>
            </a:fillRef>
            <a:effectRef idx="0">
              <a:schemeClr val="accent1"/>
            </a:effectRef>
            <a:fontRef idx="minor">
              <a:schemeClr val="tx1"/>
            </a:fontRef>
          </p:style>
        </p:cxnSp>
        <p:sp>
          <p:nvSpPr>
            <p:cNvPr id="65" name="文本框 64"/>
            <p:cNvSpPr txBox="1"/>
            <p:nvPr/>
          </p:nvSpPr>
          <p:spPr>
            <a:xfrm>
              <a:off x="1534122" y="3943985"/>
              <a:ext cx="1622329" cy="246221"/>
            </a:xfrm>
            <a:prstGeom prst="rect">
              <a:avLst/>
            </a:prstGeom>
            <a:noFill/>
          </p:spPr>
          <p:txBody>
            <a:bodyPr wrap="none" rtlCol="0" anchor="t">
              <a:spAutoFit/>
            </a:bodyPr>
            <a:lstStyle/>
            <a:p>
              <a:pPr algn="l" fontAlgn="ctr"/>
              <a:r>
                <a:rPr lang="zh-CN" altLang="en-US" sz="1000" b="1" dirty="0">
                  <a:solidFill>
                    <a:schemeClr val="bg1"/>
                  </a:solidFill>
                  <a:effectLst/>
                  <a:latin typeface="微软雅黑" panose="020B0503020204020204" pitchFamily="34" charset="-122"/>
                  <a:ea typeface="微软雅黑" panose="020B0503020204020204" pitchFamily="34" charset="-122"/>
                  <a:sym typeface="+mn-ea"/>
                </a:rPr>
                <a:t>橡胶材料兼容性</a:t>
              </a:r>
              <a:endParaRPr lang="zh-CN" altLang="en-US" sz="1000" b="1" dirty="0">
                <a:solidFill>
                  <a:schemeClr val="bg1"/>
                </a:solidFill>
                <a:effectLst/>
                <a:latin typeface="微软雅黑" panose="020B0503020204020204" pitchFamily="34" charset="-122"/>
                <a:ea typeface="微软雅黑" panose="020B0503020204020204" pitchFamily="34" charset="-122"/>
                <a:sym typeface="+mn-ea"/>
              </a:endParaRPr>
            </a:p>
          </p:txBody>
        </p:sp>
        <p:cxnSp>
          <p:nvCxnSpPr>
            <p:cNvPr id="68" name="直接连接符 67"/>
            <p:cNvCxnSpPr/>
            <p:nvPr/>
          </p:nvCxnSpPr>
          <p:spPr>
            <a:xfrm>
              <a:off x="1440143" y="4662146"/>
              <a:ext cx="7745096" cy="0"/>
            </a:xfrm>
            <a:prstGeom prst="line">
              <a:avLst/>
            </a:prstGeom>
            <a:ln w="12700">
              <a:solidFill>
                <a:schemeClr val="bg1">
                  <a:alpha val="27000"/>
                </a:schemeClr>
              </a:solidFill>
            </a:ln>
          </p:spPr>
          <p:style>
            <a:lnRef idx="1">
              <a:schemeClr val="accent1"/>
            </a:lnRef>
            <a:fillRef idx="0">
              <a:schemeClr val="accent1"/>
            </a:fillRef>
            <a:effectRef idx="0">
              <a:schemeClr val="accent1"/>
            </a:effectRef>
            <a:fontRef idx="minor">
              <a:schemeClr val="tx1"/>
            </a:fontRef>
          </p:style>
        </p:cxnSp>
        <p:sp>
          <p:nvSpPr>
            <p:cNvPr id="69" name="文本框 68"/>
            <p:cNvSpPr txBox="1"/>
            <p:nvPr/>
          </p:nvSpPr>
          <p:spPr>
            <a:xfrm>
              <a:off x="1260746" y="4315465"/>
              <a:ext cx="3915464" cy="246221"/>
            </a:xfrm>
            <a:prstGeom prst="rect">
              <a:avLst/>
            </a:prstGeom>
            <a:noFill/>
          </p:spPr>
          <p:txBody>
            <a:bodyPr wrap="none" rtlCol="0" anchor="t">
              <a:spAutoFit/>
            </a:bodyPr>
            <a:lstStyle/>
            <a:p>
              <a:pPr algn="l" fontAlgn="ctr"/>
              <a:r>
                <a:rPr lang="zh-CN" altLang="en-US" sz="1000" b="1" dirty="0">
                  <a:solidFill>
                    <a:schemeClr val="bg1"/>
                  </a:solidFill>
                  <a:effectLst/>
                  <a:latin typeface="微软雅黑" panose="020B0503020204020204" pitchFamily="34" charset="-122"/>
                  <a:ea typeface="微软雅黑" panose="020B0503020204020204" pitchFamily="34" charset="-122"/>
                  <a:sym typeface="+mn-ea"/>
                </a:rPr>
                <a:t>电机需要</a:t>
              </a:r>
              <a:r>
                <a:rPr lang="en-US" altLang="zh-CN" sz="1000" b="1" dirty="0">
                  <a:solidFill>
                    <a:schemeClr val="bg1"/>
                  </a:solidFill>
                  <a:effectLst/>
                  <a:latin typeface="微软雅黑" panose="020B0503020204020204" pitchFamily="34" charset="-122"/>
                  <a:ea typeface="微软雅黑" panose="020B0503020204020204" pitchFamily="34" charset="-122"/>
                  <a:sym typeface="+mn-ea"/>
                </a:rPr>
                <a:t>UL</a:t>
              </a:r>
              <a:r>
                <a:rPr lang="zh-CN" altLang="en-US" sz="1000" b="1" dirty="0">
                  <a:solidFill>
                    <a:schemeClr val="bg1"/>
                  </a:solidFill>
                  <a:effectLst/>
                  <a:latin typeface="微软雅黑" panose="020B0503020204020204" pitchFamily="34" charset="-122"/>
                  <a:ea typeface="微软雅黑" panose="020B0503020204020204" pitchFamily="34" charset="-122"/>
                  <a:sym typeface="+mn-ea"/>
                </a:rPr>
                <a:t>，</a:t>
              </a:r>
              <a:r>
                <a:rPr lang="en-US" altLang="zh-CN" sz="1000" b="1" dirty="0">
                  <a:solidFill>
                    <a:schemeClr val="bg1"/>
                  </a:solidFill>
                  <a:effectLst/>
                  <a:latin typeface="微软雅黑" panose="020B0503020204020204" pitchFamily="34" charset="-122"/>
                  <a:ea typeface="微软雅黑" panose="020B0503020204020204" pitchFamily="34" charset="-122"/>
                  <a:sym typeface="+mn-ea"/>
                </a:rPr>
                <a:t>CE</a:t>
              </a:r>
              <a:r>
                <a:rPr lang="zh-CN" altLang="en-US" sz="1000" b="1" dirty="0">
                  <a:solidFill>
                    <a:schemeClr val="bg1"/>
                  </a:solidFill>
                  <a:effectLst/>
                  <a:latin typeface="微软雅黑" panose="020B0503020204020204" pitchFamily="34" charset="-122"/>
                  <a:ea typeface="微软雅黑" panose="020B0503020204020204" pitchFamily="34" charset="-122"/>
                  <a:sym typeface="+mn-ea"/>
                </a:rPr>
                <a:t>认证</a:t>
              </a:r>
              <a:r>
                <a:rPr lang="zh-CN" altLang="en-US" sz="1000" b="1" dirty="0">
                  <a:solidFill>
                    <a:schemeClr val="bg1"/>
                  </a:solidFill>
                  <a:latin typeface="微软雅黑" panose="020B0503020204020204" pitchFamily="34" charset="-122"/>
                  <a:ea typeface="微软雅黑" panose="020B0503020204020204" pitchFamily="34" charset="-122"/>
                  <a:sym typeface="+mn-ea"/>
                </a:rPr>
                <a:t>，整泵</a:t>
              </a:r>
              <a:r>
                <a:rPr lang="en-US" altLang="zh-CN" sz="1000" b="1" dirty="0">
                  <a:solidFill>
                    <a:schemeClr val="bg1"/>
                  </a:solidFill>
                  <a:latin typeface="微软雅黑" panose="020B0503020204020204" pitchFamily="34" charset="-122"/>
                  <a:ea typeface="微软雅黑" panose="020B0503020204020204" pitchFamily="34" charset="-122"/>
                  <a:sym typeface="+mn-ea"/>
                </a:rPr>
                <a:t>Reach, </a:t>
              </a:r>
              <a:r>
                <a:rPr lang="en-US" altLang="zh-CN" sz="1000" b="1" dirty="0" err="1">
                  <a:solidFill>
                    <a:schemeClr val="bg1"/>
                  </a:solidFill>
                  <a:latin typeface="微软雅黑" panose="020B0503020204020204" pitchFamily="34" charset="-122"/>
                  <a:ea typeface="微软雅黑" panose="020B0503020204020204" pitchFamily="34" charset="-122"/>
                  <a:sym typeface="+mn-ea"/>
                </a:rPr>
                <a:t>Rohs</a:t>
              </a:r>
              <a:r>
                <a:rPr lang="zh-CN" altLang="en-US" sz="1000" b="1" dirty="0">
                  <a:solidFill>
                    <a:schemeClr val="bg1"/>
                  </a:solidFill>
                  <a:latin typeface="微软雅黑" panose="020B0503020204020204" pitchFamily="34" charset="-122"/>
                  <a:ea typeface="微软雅黑" panose="020B0503020204020204" pitchFamily="34" charset="-122"/>
                  <a:sym typeface="+mn-ea"/>
                </a:rPr>
                <a:t>合规要求</a:t>
              </a:r>
              <a:endParaRPr lang="zh-CN" altLang="en-US" sz="1000" b="1" dirty="0">
                <a:solidFill>
                  <a:schemeClr val="bg1"/>
                </a:solidFill>
                <a:effectLst/>
                <a:latin typeface="微软雅黑" panose="020B0503020204020204" pitchFamily="34" charset="-122"/>
                <a:ea typeface="微软雅黑" panose="020B0503020204020204" pitchFamily="34" charset="-122"/>
                <a:sym typeface="+mn-ea"/>
              </a:endParaRPr>
            </a:p>
          </p:txBody>
        </p:sp>
        <p:sp>
          <p:nvSpPr>
            <p:cNvPr id="73" name="文本框 72"/>
            <p:cNvSpPr txBox="1"/>
            <p:nvPr/>
          </p:nvSpPr>
          <p:spPr>
            <a:xfrm>
              <a:off x="1031896" y="4664075"/>
              <a:ext cx="3782391" cy="246221"/>
            </a:xfrm>
            <a:prstGeom prst="rect">
              <a:avLst/>
            </a:prstGeom>
            <a:noFill/>
          </p:spPr>
          <p:txBody>
            <a:bodyPr wrap="none" rtlCol="0" anchor="t">
              <a:spAutoFit/>
            </a:bodyPr>
            <a:lstStyle/>
            <a:p>
              <a:pPr algn="l" fontAlgn="ctr"/>
              <a:r>
                <a:rPr lang="zh-CN" altLang="en-US" sz="1000" b="1" dirty="0">
                  <a:solidFill>
                    <a:schemeClr val="bg1"/>
                  </a:solidFill>
                  <a:effectLst/>
                  <a:latin typeface="微软雅黑" panose="020B0503020204020204" pitchFamily="34" charset="-122"/>
                  <a:ea typeface="微软雅黑" panose="020B0503020204020204" pitchFamily="34" charset="-122"/>
                  <a:sym typeface="+mn-ea"/>
                </a:rPr>
                <a:t>不同的</a:t>
              </a:r>
              <a:r>
                <a:rPr lang="en-US" altLang="zh-CN" sz="1000" b="1" dirty="0">
                  <a:solidFill>
                    <a:schemeClr val="bg1"/>
                  </a:solidFill>
                  <a:effectLst/>
                  <a:latin typeface="微软雅黑" panose="020B0503020204020204" pitchFamily="34" charset="-122"/>
                  <a:ea typeface="微软雅黑" panose="020B0503020204020204" pitchFamily="34" charset="-122"/>
                  <a:sym typeface="+mn-ea"/>
                </a:rPr>
                <a:t>CDU</a:t>
              </a:r>
              <a:r>
                <a:rPr lang="zh-CN" altLang="en-US" sz="1000" b="1" dirty="0">
                  <a:solidFill>
                    <a:schemeClr val="bg1"/>
                  </a:solidFill>
                  <a:effectLst/>
                  <a:latin typeface="微软雅黑" panose="020B0503020204020204" pitchFamily="34" charset="-122"/>
                  <a:ea typeface="微软雅黑" panose="020B0503020204020204" pitchFamily="34" charset="-122"/>
                  <a:sym typeface="+mn-ea"/>
                </a:rPr>
                <a:t>形式，对于水泵尺寸要求不同</a:t>
              </a:r>
              <a:endParaRPr lang="zh-CN" altLang="en-US" sz="1000" b="1" dirty="0">
                <a:solidFill>
                  <a:schemeClr val="bg1"/>
                </a:solidFill>
                <a:effectLst/>
                <a:latin typeface="微软雅黑" panose="020B0503020204020204" pitchFamily="34" charset="-122"/>
                <a:ea typeface="微软雅黑" panose="020B0503020204020204" pitchFamily="34" charset="-122"/>
                <a:sym typeface="+mn-ea"/>
              </a:endParaRPr>
            </a:p>
          </p:txBody>
        </p:sp>
        <p:sp>
          <p:nvSpPr>
            <p:cNvPr id="81" name="文本框 80"/>
            <p:cNvSpPr txBox="1"/>
            <p:nvPr/>
          </p:nvSpPr>
          <p:spPr>
            <a:xfrm>
              <a:off x="5698593" y="1895572"/>
              <a:ext cx="4446933" cy="1015663"/>
            </a:xfrm>
            <a:prstGeom prst="rect">
              <a:avLst/>
            </a:prstGeom>
            <a:noFill/>
          </p:spPr>
          <p:txBody>
            <a:bodyPr wrap="square" rtlCol="0" anchor="t">
              <a:spAutoFit/>
            </a:bodyPr>
            <a:lstStyle/>
            <a:p>
              <a:pPr algn="l" fontAlgn="ctr"/>
              <a:r>
                <a:rPr lang="en-US" altLang="zh-CN" sz="1000" b="1" dirty="0">
                  <a:solidFill>
                    <a:schemeClr val="bg1"/>
                  </a:solidFill>
                  <a:effectLst/>
                  <a:latin typeface="微软雅黑" panose="020B0503020204020204" pitchFamily="34" charset="-122"/>
                  <a:ea typeface="微软雅黑" panose="020B0503020204020204" pitchFamily="34" charset="-122"/>
                  <a:sym typeface="+mn-ea"/>
                </a:rPr>
                <a:t>Q7Q7</a:t>
              </a:r>
              <a:r>
                <a:rPr lang="zh-CN" altLang="en-US" sz="1000" b="1" dirty="0">
                  <a:solidFill>
                    <a:schemeClr val="bg1"/>
                  </a:solidFill>
                  <a:effectLst/>
                  <a:latin typeface="微软雅黑" panose="020B0503020204020204" pitchFamily="34" charset="-122"/>
                  <a:ea typeface="微软雅黑" panose="020B0503020204020204" pitchFamily="34" charset="-122"/>
                  <a:sym typeface="+mn-ea"/>
                </a:rPr>
                <a:t>机封 或者其他定制机封方案，电机功率加大；</a:t>
              </a:r>
              <a:endParaRPr lang="en-US" altLang="zh-CN" sz="1000" b="1" dirty="0">
                <a:solidFill>
                  <a:schemeClr val="bg1"/>
                </a:solidFill>
                <a:effectLst/>
                <a:latin typeface="微软雅黑" panose="020B0503020204020204" pitchFamily="34" charset="-122"/>
                <a:ea typeface="微软雅黑" panose="020B0503020204020204" pitchFamily="34" charset="-122"/>
                <a:sym typeface="+mn-ea"/>
              </a:endParaRPr>
            </a:p>
            <a:p>
              <a:pPr algn="l" fontAlgn="ctr"/>
              <a:r>
                <a:rPr lang="zh-CN" altLang="en-US" sz="1000" b="1" dirty="0">
                  <a:solidFill>
                    <a:schemeClr val="bg1"/>
                  </a:solidFill>
                  <a:latin typeface="微软雅黑" panose="020B0503020204020204" pitchFamily="34" charset="-122"/>
                  <a:ea typeface="微软雅黑" panose="020B0503020204020204" pitchFamily="34" charset="-122"/>
                  <a:sym typeface="+mn-ea"/>
                </a:rPr>
                <a:t>过流</a:t>
              </a:r>
              <a:r>
                <a:rPr lang="zh-CN" altLang="en-US" sz="1000" b="1" dirty="0">
                  <a:solidFill>
                    <a:schemeClr val="bg1"/>
                  </a:solidFill>
                  <a:effectLst/>
                  <a:latin typeface="微软雅黑" panose="020B0503020204020204" pitchFamily="34" charset="-122"/>
                  <a:ea typeface="微软雅黑" panose="020B0503020204020204" pitchFamily="34" charset="-122"/>
                  <a:sym typeface="+mn-ea"/>
                </a:rPr>
                <a:t>部件应与介质相容，经相容性试验后，表面无溶解老化或明显腐蚀现象；非金属材料需要具备抗霉菌能力</a:t>
              </a:r>
              <a:endParaRPr lang="zh-CN" altLang="en-US" sz="1000" b="1" dirty="0">
                <a:solidFill>
                  <a:schemeClr val="bg1"/>
                </a:solidFill>
                <a:effectLst/>
                <a:latin typeface="微软雅黑" panose="020B0503020204020204" pitchFamily="34" charset="-122"/>
                <a:ea typeface="微软雅黑" panose="020B0503020204020204" pitchFamily="34" charset="-122"/>
                <a:sym typeface="+mn-ea"/>
              </a:endParaRPr>
            </a:p>
            <a:p>
              <a:pPr algn="l" fontAlgn="ctr"/>
              <a:endParaRPr lang="zh-CN" altLang="en-US" sz="1000" b="1" dirty="0">
                <a:solidFill>
                  <a:schemeClr val="bg1"/>
                </a:solidFill>
                <a:effectLst/>
                <a:latin typeface="微软雅黑" panose="020B0503020204020204" pitchFamily="34" charset="-122"/>
                <a:ea typeface="微软雅黑" panose="020B0503020204020204" pitchFamily="34" charset="-122"/>
                <a:sym typeface="+mn-ea"/>
              </a:endParaRPr>
            </a:p>
          </p:txBody>
        </p:sp>
        <p:sp>
          <p:nvSpPr>
            <p:cNvPr id="82" name="文本框 81"/>
            <p:cNvSpPr txBox="1"/>
            <p:nvPr/>
          </p:nvSpPr>
          <p:spPr>
            <a:xfrm>
              <a:off x="6293750" y="5134540"/>
              <a:ext cx="276893" cy="246221"/>
            </a:xfrm>
            <a:prstGeom prst="rect">
              <a:avLst/>
            </a:prstGeom>
            <a:noFill/>
          </p:spPr>
          <p:txBody>
            <a:bodyPr wrap="none" rtlCol="0" anchor="t">
              <a:spAutoFit/>
            </a:bodyPr>
            <a:lstStyle/>
            <a:p>
              <a:pPr algn="l" fontAlgn="ctr"/>
              <a:endParaRPr lang="zh-CN" altLang="en-US" sz="1000" b="1" dirty="0">
                <a:solidFill>
                  <a:srgbClr val="009C82"/>
                </a:solidFill>
                <a:effectLst/>
                <a:latin typeface="微软雅黑" panose="020B0503020204020204" pitchFamily="34" charset="-122"/>
                <a:ea typeface="微软雅黑" panose="020B0503020204020204" pitchFamily="34" charset="-122"/>
                <a:sym typeface="+mn-ea"/>
              </a:endParaRPr>
            </a:p>
          </p:txBody>
        </p:sp>
        <p:sp>
          <p:nvSpPr>
            <p:cNvPr id="85" name="文本框 84"/>
            <p:cNvSpPr txBox="1"/>
            <p:nvPr/>
          </p:nvSpPr>
          <p:spPr>
            <a:xfrm>
              <a:off x="5653010" y="3317954"/>
              <a:ext cx="2785253" cy="246221"/>
            </a:xfrm>
            <a:prstGeom prst="rect">
              <a:avLst/>
            </a:prstGeom>
            <a:noFill/>
          </p:spPr>
          <p:txBody>
            <a:bodyPr wrap="none" rtlCol="0" anchor="t">
              <a:spAutoFit/>
            </a:bodyPr>
            <a:lstStyle/>
            <a:p>
              <a:pPr algn="l" fontAlgn="ctr"/>
              <a:r>
                <a:rPr lang="zh-CN" altLang="en-US" sz="1000" b="1" dirty="0">
                  <a:solidFill>
                    <a:srgbClr val="009C82"/>
                  </a:solidFill>
                  <a:effectLst/>
                  <a:latin typeface="微软雅黑" panose="020B0503020204020204" pitchFamily="34" charset="-122"/>
                  <a:ea typeface="微软雅黑" panose="020B0503020204020204" pitchFamily="34" charset="-122"/>
                  <a:sym typeface="+mn-ea"/>
                </a:rPr>
                <a:t>标配</a:t>
              </a:r>
              <a:r>
                <a:rPr lang="en-US" altLang="zh-CN" sz="1000" b="1" dirty="0">
                  <a:solidFill>
                    <a:srgbClr val="009C82"/>
                  </a:solidFill>
                  <a:effectLst/>
                  <a:latin typeface="微软雅黑" panose="020B0503020204020204" pitchFamily="34" charset="-122"/>
                  <a:ea typeface="微软雅黑" panose="020B0503020204020204" pitchFamily="34" charset="-122"/>
                  <a:sym typeface="+mn-ea"/>
                </a:rPr>
                <a:t>IE3</a:t>
              </a:r>
              <a:r>
                <a:rPr lang="zh-CN" altLang="en-US" sz="1000" b="1" dirty="0">
                  <a:solidFill>
                    <a:srgbClr val="009C82"/>
                  </a:solidFill>
                  <a:effectLst/>
                  <a:latin typeface="微软雅黑" panose="020B0503020204020204" pitchFamily="34" charset="-122"/>
                  <a:ea typeface="微软雅黑" panose="020B0503020204020204" pitchFamily="34" charset="-122"/>
                  <a:sym typeface="+mn-ea"/>
                </a:rPr>
                <a:t>电机，可选配</a:t>
              </a:r>
              <a:r>
                <a:rPr lang="en-US" altLang="zh-CN" sz="1000" b="1" dirty="0">
                  <a:solidFill>
                    <a:srgbClr val="009C82"/>
                  </a:solidFill>
                  <a:effectLst/>
                  <a:latin typeface="微软雅黑" panose="020B0503020204020204" pitchFamily="34" charset="-122"/>
                  <a:ea typeface="微软雅黑" panose="020B0503020204020204" pitchFamily="34" charset="-122"/>
                  <a:sym typeface="+mn-ea"/>
                </a:rPr>
                <a:t>IE4/IE5</a:t>
              </a:r>
              <a:endParaRPr lang="zh-CN" altLang="en-US" sz="1000" b="1" dirty="0">
                <a:solidFill>
                  <a:srgbClr val="009C82"/>
                </a:solidFill>
                <a:effectLst/>
                <a:latin typeface="微软雅黑" panose="020B0503020204020204" pitchFamily="34" charset="-122"/>
                <a:ea typeface="微软雅黑" panose="020B0503020204020204" pitchFamily="34" charset="-122"/>
                <a:sym typeface="+mn-ea"/>
              </a:endParaRPr>
            </a:p>
          </p:txBody>
        </p:sp>
        <p:sp>
          <p:nvSpPr>
            <p:cNvPr id="87" name="文本框 86"/>
            <p:cNvSpPr txBox="1"/>
            <p:nvPr/>
          </p:nvSpPr>
          <p:spPr>
            <a:xfrm>
              <a:off x="5719261" y="3960442"/>
              <a:ext cx="1391665" cy="246221"/>
            </a:xfrm>
            <a:prstGeom prst="rect">
              <a:avLst/>
            </a:prstGeom>
            <a:noFill/>
          </p:spPr>
          <p:txBody>
            <a:bodyPr wrap="none" rtlCol="0" anchor="t">
              <a:spAutoFit/>
            </a:bodyPr>
            <a:lstStyle/>
            <a:p>
              <a:pPr algn="l" fontAlgn="ctr"/>
              <a:r>
                <a:rPr lang="en-US" altLang="zh-CN" sz="1000" b="1" dirty="0">
                  <a:solidFill>
                    <a:schemeClr val="bg1"/>
                  </a:solidFill>
                  <a:latin typeface="微软雅黑" panose="020B0503020204020204" pitchFamily="34" charset="-122"/>
                  <a:ea typeface="微软雅黑" panose="020B0503020204020204" pitchFamily="34" charset="-122"/>
                  <a:sym typeface="+mn-ea"/>
                </a:rPr>
                <a:t>EPDM/FKM</a:t>
              </a:r>
              <a:endParaRPr lang="zh-CN" altLang="en-US" sz="1000" b="1" dirty="0">
                <a:solidFill>
                  <a:schemeClr val="bg1"/>
                </a:solidFill>
                <a:effectLst/>
                <a:latin typeface="微软雅黑" panose="020B0503020204020204" pitchFamily="34" charset="-122"/>
                <a:ea typeface="微软雅黑" panose="020B0503020204020204" pitchFamily="34" charset="-122"/>
                <a:sym typeface="+mn-ea"/>
              </a:endParaRPr>
            </a:p>
          </p:txBody>
        </p:sp>
        <p:sp>
          <p:nvSpPr>
            <p:cNvPr id="88" name="文本框 87"/>
            <p:cNvSpPr txBox="1"/>
            <p:nvPr/>
          </p:nvSpPr>
          <p:spPr>
            <a:xfrm>
              <a:off x="5747539" y="4312303"/>
              <a:ext cx="2018791" cy="246221"/>
            </a:xfrm>
            <a:prstGeom prst="rect">
              <a:avLst/>
            </a:prstGeom>
            <a:noFill/>
          </p:spPr>
          <p:txBody>
            <a:bodyPr wrap="none" rtlCol="0" anchor="t">
              <a:spAutoFit/>
            </a:bodyPr>
            <a:lstStyle/>
            <a:p>
              <a:pPr algn="l" fontAlgn="ctr"/>
              <a:r>
                <a:rPr lang="zh-CN" altLang="en-US" sz="1000" b="1" dirty="0">
                  <a:solidFill>
                    <a:schemeClr val="bg1"/>
                  </a:solidFill>
                  <a:effectLst/>
                  <a:latin typeface="微软雅黑" panose="020B0503020204020204" pitchFamily="34" charset="-122"/>
                  <a:ea typeface="微软雅黑" panose="020B0503020204020204" pitchFamily="34" charset="-122"/>
                  <a:sym typeface="+mn-ea"/>
                </a:rPr>
                <a:t>满足各项认证及合规要求</a:t>
              </a:r>
              <a:endParaRPr lang="zh-CN" altLang="en-US" sz="1000" b="1" dirty="0">
                <a:solidFill>
                  <a:schemeClr val="bg1"/>
                </a:solidFill>
                <a:effectLst/>
                <a:latin typeface="微软雅黑" panose="020B0503020204020204" pitchFamily="34" charset="-122"/>
                <a:ea typeface="微软雅黑" panose="020B0503020204020204" pitchFamily="34" charset="-122"/>
                <a:sym typeface="+mn-ea"/>
              </a:endParaRPr>
            </a:p>
          </p:txBody>
        </p:sp>
        <p:sp>
          <p:nvSpPr>
            <p:cNvPr id="89" name="文本框 88"/>
            <p:cNvSpPr txBox="1"/>
            <p:nvPr/>
          </p:nvSpPr>
          <p:spPr>
            <a:xfrm>
              <a:off x="5728443" y="4671070"/>
              <a:ext cx="1237890" cy="246221"/>
            </a:xfrm>
            <a:prstGeom prst="rect">
              <a:avLst/>
            </a:prstGeom>
            <a:noFill/>
          </p:spPr>
          <p:txBody>
            <a:bodyPr wrap="none" rtlCol="0" anchor="t">
              <a:spAutoFit/>
            </a:bodyPr>
            <a:lstStyle/>
            <a:p>
              <a:pPr algn="l" fontAlgn="ctr"/>
              <a:r>
                <a:rPr lang="zh-CN" altLang="en-US" sz="1000" b="1" dirty="0">
                  <a:solidFill>
                    <a:schemeClr val="bg1"/>
                  </a:solidFill>
                  <a:latin typeface="微软雅黑" panose="020B0503020204020204" pitchFamily="34" charset="-122"/>
                  <a:ea typeface="微软雅黑" panose="020B0503020204020204" pitchFamily="34" charset="-122"/>
                  <a:sym typeface="+mn-ea"/>
                </a:rPr>
                <a:t>紧凑型水泵</a:t>
              </a:r>
              <a:endParaRPr lang="zh-CN" altLang="en-US" sz="1000" b="1" dirty="0">
                <a:solidFill>
                  <a:schemeClr val="bg1"/>
                </a:solidFill>
                <a:effectLst/>
                <a:latin typeface="微软雅黑" panose="020B0503020204020204" pitchFamily="34" charset="-122"/>
                <a:ea typeface="微软雅黑" panose="020B0503020204020204" pitchFamily="34" charset="-122"/>
                <a:sym typeface="+mn-ea"/>
              </a:endParaRPr>
            </a:p>
          </p:txBody>
        </p:sp>
      </p:grpSp>
      <p:pic>
        <p:nvPicPr>
          <p:cNvPr id="37" name="Picture 7" descr="mechanical_seal__pic_01_1006_4c"/>
          <p:cNvPicPr>
            <a:picLocks noChangeAspect="1" noChangeArrowheads="1"/>
          </p:cNvPicPr>
          <p:nvPr/>
        </p:nvPicPr>
        <p:blipFill>
          <a:blip r:embed="rId2" cstate="screen">
            <a:clrChange>
              <a:clrFrom>
                <a:srgbClr val="FFFFFF"/>
              </a:clrFrom>
              <a:clrTo>
                <a:srgbClr val="FFFFFF">
                  <a:alpha val="0"/>
                </a:srgbClr>
              </a:clrTo>
            </a:clrChange>
          </a:blip>
          <a:srcRect l="4758" t="4815"/>
          <a:stretch>
            <a:fillRect/>
          </a:stretch>
        </p:blipFill>
        <p:spPr bwMode="auto">
          <a:xfrm>
            <a:off x="5666448" y="1983499"/>
            <a:ext cx="450062" cy="332319"/>
          </a:xfrm>
          <a:prstGeom prst="rect">
            <a:avLst/>
          </a:prstGeom>
          <a:noFill/>
          <a:ln w="9525">
            <a:noFill/>
            <a:miter lim="800000"/>
            <a:headEnd/>
            <a:tailEnd/>
          </a:ln>
        </p:spPr>
      </p:pic>
      <p:pic>
        <p:nvPicPr>
          <p:cNvPr id="39" name="Picture 1" descr="C:\Users\songha\Pictures\Pictures\laufrad_leitrad_stufen__pic_01_0711_4c.jpg"/>
          <p:cNvPicPr>
            <a:picLocks noChangeAspect="1" noChangeArrowheads="1"/>
          </p:cNvPicPr>
          <p:nvPr/>
        </p:nvPicPr>
        <p:blipFill>
          <a:blip r:embed="rId3"/>
          <a:srcRect/>
          <a:stretch>
            <a:fillRect/>
          </a:stretch>
        </p:blipFill>
        <p:spPr bwMode="auto">
          <a:xfrm>
            <a:off x="5794491" y="3012418"/>
            <a:ext cx="264196" cy="311729"/>
          </a:xfrm>
          <a:prstGeom prst="rect">
            <a:avLst/>
          </a:prstGeom>
          <a:noFill/>
        </p:spPr>
      </p:pic>
      <p:sp>
        <p:nvSpPr>
          <p:cNvPr id="40" name="文本框 39"/>
          <p:cNvSpPr txBox="1"/>
          <p:nvPr/>
        </p:nvSpPr>
        <p:spPr>
          <a:xfrm>
            <a:off x="3915998" y="1456611"/>
            <a:ext cx="800219" cy="276999"/>
          </a:xfrm>
          <a:prstGeom prst="rect">
            <a:avLst/>
          </a:prstGeom>
          <a:noFill/>
        </p:spPr>
        <p:txBody>
          <a:bodyPr wrap="none" rtlCol="0" anchor="t">
            <a:spAutoFit/>
          </a:bodyPr>
          <a:lstStyle/>
          <a:p>
            <a:pPr algn="l" fontAlgn="ctr"/>
            <a:r>
              <a:rPr lang="zh-CN" altLang="en-US" sz="1200" b="1" dirty="0">
                <a:solidFill>
                  <a:srgbClr val="FFC000"/>
                </a:solidFill>
                <a:effectLst/>
                <a:latin typeface="微软雅黑" panose="020B0503020204020204" pitchFamily="34" charset="-122"/>
                <a:ea typeface="微软雅黑" panose="020B0503020204020204" pitchFamily="34" charset="-122"/>
                <a:sym typeface="+mn-ea"/>
              </a:rPr>
              <a:t>面临挑战</a:t>
            </a:r>
            <a:endParaRPr lang="zh-CN" altLang="en-US" sz="1200" b="1" dirty="0">
              <a:solidFill>
                <a:srgbClr val="FFC000"/>
              </a:solidFill>
              <a:effectLst/>
              <a:latin typeface="微软雅黑" panose="020B0503020204020204" pitchFamily="34" charset="-122"/>
              <a:ea typeface="微软雅黑" panose="020B0503020204020204" pitchFamily="34" charset="-122"/>
              <a:sym typeface="+mn-ea"/>
            </a:endParaRPr>
          </a:p>
        </p:txBody>
      </p:sp>
      <p:cxnSp>
        <p:nvCxnSpPr>
          <p:cNvPr id="42" name="直接连接符 41"/>
          <p:cNvCxnSpPr/>
          <p:nvPr/>
        </p:nvCxnSpPr>
        <p:spPr>
          <a:xfrm>
            <a:off x="3731192" y="1784176"/>
            <a:ext cx="247671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7546956" y="1440491"/>
            <a:ext cx="800219" cy="276999"/>
          </a:xfrm>
          <a:prstGeom prst="rect">
            <a:avLst/>
          </a:prstGeom>
          <a:noFill/>
        </p:spPr>
        <p:txBody>
          <a:bodyPr wrap="none" rtlCol="0" anchor="t">
            <a:spAutoFit/>
          </a:bodyPr>
          <a:lstStyle/>
          <a:p>
            <a:pPr algn="l" fontAlgn="ctr"/>
            <a:r>
              <a:rPr lang="zh-CN" altLang="en-US" sz="1200" b="1" dirty="0">
                <a:solidFill>
                  <a:srgbClr val="009C82"/>
                </a:solidFill>
                <a:effectLst/>
                <a:latin typeface="微软雅黑" panose="020B0503020204020204" pitchFamily="34" charset="-122"/>
                <a:ea typeface="微软雅黑" panose="020B0503020204020204" pitchFamily="34" charset="-122"/>
                <a:sym typeface="+mn-ea"/>
              </a:rPr>
              <a:t>解决方案</a:t>
            </a:r>
            <a:endParaRPr lang="zh-CN" altLang="en-US" sz="1200" b="1" dirty="0">
              <a:solidFill>
                <a:srgbClr val="009C82"/>
              </a:solidFill>
              <a:effectLst/>
              <a:latin typeface="微软雅黑" panose="020B0503020204020204" pitchFamily="34" charset="-122"/>
              <a:ea typeface="微软雅黑" panose="020B0503020204020204" pitchFamily="34" charset="-122"/>
              <a:sym typeface="+mn-ea"/>
            </a:endParaRPr>
          </a:p>
        </p:txBody>
      </p:sp>
      <p:cxnSp>
        <p:nvCxnSpPr>
          <p:cNvPr id="46" name="直接连接符 45"/>
          <p:cNvCxnSpPr/>
          <p:nvPr/>
        </p:nvCxnSpPr>
        <p:spPr>
          <a:xfrm>
            <a:off x="6477224" y="1784176"/>
            <a:ext cx="247671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Titel 7"/>
          <p:cNvSpPr>
            <a:spLocks noGrp="1"/>
          </p:cNvSpPr>
          <p:nvPr>
            <p:ph type="title"/>
          </p:nvPr>
        </p:nvSpPr>
        <p:spPr>
          <a:xfrm>
            <a:off x="411028" y="355570"/>
            <a:ext cx="8407129" cy="636591"/>
          </a:xfrm>
        </p:spPr>
        <p:txBody>
          <a:bodyPr vert="horz" lIns="0" tIns="0" rIns="0" bIns="0" rtlCol="0" anchor="t" anchorCtr="0">
            <a:noAutofit/>
          </a:bodyPr>
          <a:lstStyle/>
          <a:p>
            <a:r>
              <a:rPr lang="zh-CN" altLang="en-US" sz="2800" dirty="0">
                <a:latin typeface="微软雅黑" panose="020B0503020204020204" pitchFamily="34" charset="-122"/>
                <a:ea typeface="微软雅黑" panose="020B0503020204020204" pitchFamily="34" charset="-122"/>
                <a:sym typeface="+mn-ea"/>
              </a:rPr>
              <a:t>二次侧威乐产品解决方案</a:t>
            </a:r>
            <a:endParaRPr lang="zh-CN" altLang="en-US" sz="200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3624689" y="3020031"/>
            <a:ext cx="1467068" cy="246221"/>
          </a:xfrm>
          <a:prstGeom prst="rect">
            <a:avLst/>
          </a:prstGeom>
          <a:noFill/>
        </p:spPr>
        <p:txBody>
          <a:bodyPr wrap="none" rtlCol="0" anchor="t">
            <a:spAutoFit/>
          </a:bodyPr>
          <a:lstStyle/>
          <a:p>
            <a:pPr algn="l" fontAlgn="ctr"/>
            <a:r>
              <a:rPr lang="zh-CN" altLang="en-US" sz="1000" b="1" dirty="0">
                <a:solidFill>
                  <a:srgbClr val="FFC000"/>
                </a:solidFill>
                <a:effectLst/>
                <a:latin typeface="微软雅黑" panose="020B0503020204020204" pitchFamily="34" charset="-122"/>
                <a:ea typeface="微软雅黑" panose="020B0503020204020204" pitchFamily="34" charset="-122"/>
                <a:sym typeface="+mn-ea"/>
              </a:rPr>
              <a:t>介质要求洁净度非常高</a:t>
            </a:r>
            <a:endParaRPr lang="en-US" altLang="zh-CN" sz="1000" b="1" dirty="0">
              <a:solidFill>
                <a:srgbClr val="FFC000"/>
              </a:solidFill>
              <a:effectLst/>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6058687" y="2961966"/>
            <a:ext cx="2621230" cy="400110"/>
          </a:xfrm>
          <a:prstGeom prst="rect">
            <a:avLst/>
          </a:prstGeom>
          <a:noFill/>
        </p:spPr>
        <p:txBody>
          <a:bodyPr wrap="none" rtlCol="0" anchor="t">
            <a:spAutoFit/>
          </a:bodyPr>
          <a:lstStyle/>
          <a:p>
            <a:pPr algn="l" fontAlgn="ctr"/>
            <a:r>
              <a:rPr lang="zh-CN" altLang="en-US" sz="1000" b="1" dirty="0">
                <a:solidFill>
                  <a:schemeClr val="accent1"/>
                </a:solidFill>
                <a:effectLst/>
                <a:latin typeface="微软雅黑" panose="020B0503020204020204" pitchFamily="34" charset="-122"/>
                <a:ea typeface="微软雅黑" panose="020B0503020204020204" pitchFamily="34" charset="-122"/>
                <a:sym typeface="+mn-ea"/>
              </a:rPr>
              <a:t>全过流部件</a:t>
            </a:r>
            <a:r>
              <a:rPr lang="en-US" altLang="zh-CN" sz="1000" b="1" dirty="0">
                <a:solidFill>
                  <a:schemeClr val="accent1"/>
                </a:solidFill>
                <a:effectLst/>
                <a:latin typeface="微软雅黑" panose="020B0503020204020204" pitchFamily="34" charset="-122"/>
                <a:ea typeface="微软雅黑" panose="020B0503020204020204" pitchFamily="34" charset="-122"/>
                <a:sym typeface="+mn-ea"/>
              </a:rPr>
              <a:t>SS304</a:t>
            </a:r>
            <a:r>
              <a:rPr lang="zh-CN" altLang="en-US" sz="1000" b="1" dirty="0">
                <a:solidFill>
                  <a:schemeClr val="accent1"/>
                </a:solidFill>
                <a:effectLst/>
                <a:latin typeface="微软雅黑" panose="020B0503020204020204" pitchFamily="34" charset="-122"/>
                <a:ea typeface="微软雅黑" panose="020B0503020204020204" pitchFamily="34" charset="-122"/>
                <a:sym typeface="+mn-ea"/>
              </a:rPr>
              <a:t>，防生锈堵塞冷板</a:t>
            </a:r>
            <a:endParaRPr lang="en-US" altLang="zh-CN" sz="1000" b="1" dirty="0">
              <a:solidFill>
                <a:schemeClr val="accent1"/>
              </a:solidFill>
              <a:effectLst/>
              <a:latin typeface="微软雅黑" panose="020B0503020204020204" pitchFamily="34" charset="-122"/>
              <a:ea typeface="微软雅黑" panose="020B0503020204020204" pitchFamily="34" charset="-122"/>
              <a:sym typeface="+mn-ea"/>
            </a:endParaRPr>
          </a:p>
          <a:p>
            <a:pPr algn="l" fontAlgn="ctr"/>
            <a:r>
              <a:rPr lang="zh-CN" altLang="en-US" sz="1000" b="1" dirty="0">
                <a:solidFill>
                  <a:schemeClr val="accent1"/>
                </a:solidFill>
                <a:latin typeface="微软雅黑" panose="020B0503020204020204" pitchFamily="34" charset="-122"/>
                <a:ea typeface="微软雅黑" panose="020B0503020204020204" pitchFamily="34" charset="-122"/>
                <a:sym typeface="+mn-ea"/>
              </a:rPr>
              <a:t>使用不锈钢泵壳，可以</a:t>
            </a:r>
            <a:r>
              <a:rPr lang="zh-CN" altLang="en-US" sz="1000" b="1">
                <a:solidFill>
                  <a:schemeClr val="accent1"/>
                </a:solidFill>
                <a:latin typeface="微软雅黑" panose="020B0503020204020204" pitchFamily="34" charset="-122"/>
                <a:ea typeface="微软雅黑" panose="020B0503020204020204" pitchFamily="34" charset="-122"/>
                <a:sym typeface="+mn-ea"/>
              </a:rPr>
              <a:t>使用脱脂禁油的</a:t>
            </a:r>
            <a:r>
              <a:rPr lang="zh-CN" altLang="en-US" sz="1000" b="1" dirty="0">
                <a:solidFill>
                  <a:schemeClr val="accent1"/>
                </a:solidFill>
                <a:latin typeface="微软雅黑" panose="020B0503020204020204" pitchFamily="34" charset="-122"/>
                <a:ea typeface="微软雅黑" panose="020B0503020204020204" pitchFamily="34" charset="-122"/>
                <a:sym typeface="+mn-ea"/>
              </a:rPr>
              <a:t>工艺</a:t>
            </a:r>
            <a:endParaRPr lang="en-US" altLang="zh-CN" sz="1000" b="1" dirty="0">
              <a:solidFill>
                <a:schemeClr val="accent1"/>
              </a:solidFill>
              <a:effectLst/>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3386973" y="3758165"/>
            <a:ext cx="1467068" cy="246221"/>
          </a:xfrm>
          <a:prstGeom prst="rect">
            <a:avLst/>
          </a:prstGeom>
          <a:noFill/>
        </p:spPr>
        <p:txBody>
          <a:bodyPr wrap="none" rtlCol="0" anchor="t">
            <a:spAutoFit/>
          </a:bodyPr>
          <a:lstStyle/>
          <a:p>
            <a:pPr algn="l" fontAlgn="ctr"/>
            <a:r>
              <a:rPr lang="zh-CN" altLang="en-US" sz="1000" b="1" dirty="0">
                <a:solidFill>
                  <a:srgbClr val="FFC000"/>
                </a:solidFill>
                <a:effectLst/>
                <a:latin typeface="微软雅黑" panose="020B0503020204020204" pitchFamily="34" charset="-122"/>
                <a:ea typeface="微软雅黑" panose="020B0503020204020204" pitchFamily="34" charset="-122"/>
                <a:sym typeface="+mn-ea"/>
              </a:rPr>
              <a:t>泵头连接孔的特殊要求</a:t>
            </a:r>
            <a:endParaRPr lang="en-US" altLang="zh-CN" sz="1000" b="1" dirty="0">
              <a:solidFill>
                <a:srgbClr val="FFC000"/>
              </a:solidFill>
              <a:effectLst/>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6047460" y="3655233"/>
            <a:ext cx="3110675" cy="400110"/>
          </a:xfrm>
          <a:prstGeom prst="rect">
            <a:avLst/>
          </a:prstGeom>
          <a:noFill/>
        </p:spPr>
        <p:txBody>
          <a:bodyPr wrap="square" rtlCol="0" anchor="t">
            <a:spAutoFit/>
          </a:bodyPr>
          <a:lstStyle/>
          <a:p>
            <a:pPr fontAlgn="ctr"/>
            <a:r>
              <a:rPr lang="zh-CN" altLang="en-US" sz="1000" b="1" dirty="0">
                <a:solidFill>
                  <a:schemeClr val="accent1"/>
                </a:solidFill>
                <a:effectLst/>
                <a:latin typeface="微软雅黑" panose="020B0503020204020204" pitchFamily="34" charset="-122"/>
                <a:ea typeface="微软雅黑" panose="020B0503020204020204" pitchFamily="34" charset="-122"/>
                <a:sym typeface="+mn-ea"/>
              </a:rPr>
              <a:t>泵头排水孔，排气孔，传感器孔不用生料带，螺纹胶等密封</a:t>
            </a:r>
            <a:r>
              <a:rPr lang="en-US" altLang="zh-CN" sz="1000" b="1" dirty="0">
                <a:solidFill>
                  <a:schemeClr val="accent1"/>
                </a:solidFill>
                <a:effectLst/>
                <a:latin typeface="微软雅黑" panose="020B0503020204020204" pitchFamily="34" charset="-122"/>
                <a:ea typeface="微软雅黑" panose="020B0503020204020204" pitchFamily="34" charset="-122"/>
                <a:sym typeface="+mn-ea"/>
              </a:rPr>
              <a:t>;</a:t>
            </a:r>
            <a:r>
              <a:rPr lang="zh-CN" altLang="en-US" sz="1000" b="1" dirty="0">
                <a:solidFill>
                  <a:srgbClr val="009C82"/>
                </a:solidFill>
                <a:effectLst/>
                <a:latin typeface="微软雅黑" panose="020B0503020204020204" pitchFamily="34" charset="-122"/>
                <a:ea typeface="微软雅黑" panose="020B0503020204020204" pitchFamily="34" charset="-122"/>
                <a:sym typeface="+mn-ea"/>
              </a:rPr>
              <a:t>卡盘</a:t>
            </a:r>
            <a:r>
              <a:rPr lang="en-US" altLang="zh-CN" sz="1000" b="1" dirty="0">
                <a:solidFill>
                  <a:srgbClr val="009C82"/>
                </a:solidFill>
                <a:effectLst/>
                <a:latin typeface="微软雅黑" panose="020B0503020204020204" pitchFamily="34" charset="-122"/>
                <a:ea typeface="微软雅黑" panose="020B0503020204020204" pitchFamily="34" charset="-122"/>
                <a:sym typeface="+mn-ea"/>
              </a:rPr>
              <a:t>/</a:t>
            </a:r>
            <a:r>
              <a:rPr lang="zh-CN" altLang="en-US" sz="1000" b="1" dirty="0">
                <a:solidFill>
                  <a:srgbClr val="009C82"/>
                </a:solidFill>
                <a:effectLst/>
                <a:latin typeface="微软雅黑" panose="020B0503020204020204" pitchFamily="34" charset="-122"/>
                <a:ea typeface="微软雅黑" panose="020B0503020204020204" pitchFamily="34" charset="-122"/>
                <a:sym typeface="+mn-ea"/>
              </a:rPr>
              <a:t>法兰连接</a:t>
            </a:r>
            <a:endParaRPr lang="zh-CN" altLang="en-US" sz="1000" b="1" dirty="0">
              <a:solidFill>
                <a:srgbClr val="009C82"/>
              </a:solidFill>
              <a:effectLst/>
              <a:latin typeface="微软雅黑" panose="020B0503020204020204" pitchFamily="34" charset="-122"/>
              <a:ea typeface="微软雅黑" panose="020B0503020204020204" pitchFamily="34" charset="-122"/>
              <a:sym typeface="+mn-ea"/>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817" y="1668666"/>
            <a:ext cx="2805836" cy="1402918"/>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5">
            <a:extLst>
              <a:ext uri="{BEBA8EAE-BF5A-486C-A8C5-ECC9F3942E4B}">
                <a14:imgProps xmlns:a14="http://schemas.microsoft.com/office/drawing/2010/main">
                  <a14:imgLayer r:embed="rId6">
                    <a14:imgEffect>
                      <a14:backgroundRemoval t="9894" b="89753" l="4374" r="96620">
                        <a14:foregroundMark x1="36382" y1="57951" x2="36382" y2="57951"/>
                        <a14:foregroundMark x1="92247" y1="40283" x2="92247" y2="40283"/>
                        <a14:foregroundMark x1="44135" y1="54417" x2="44135" y2="54417"/>
                        <a14:foregroundMark x1="35984" y1="39576" x2="35984" y2="39576"/>
                        <a14:foregroundMark x1="8748" y1="61131" x2="8748" y2="61131"/>
                        <a14:foregroundMark x1="4374" y1="66431" x2="4374" y2="66431"/>
                        <a14:foregroundMark x1="96620" y1="44170" x2="96620" y2="44170"/>
                      </a14:backgroundRemoval>
                    </a14:imgEffect>
                  </a14:imgLayer>
                </a14:imgProps>
              </a:ext>
            </a:extLst>
          </a:blip>
          <a:stretch>
            <a:fillRect/>
          </a:stretch>
        </p:blipFill>
        <p:spPr>
          <a:xfrm>
            <a:off x="552177" y="3698503"/>
            <a:ext cx="1939444" cy="10911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1" cstate="print"/>
          <a:srcRect t="20767" b="5628"/>
          <a:stretch>
            <a:fillRect/>
          </a:stretch>
        </p:blipFill>
        <p:spPr>
          <a:xfrm>
            <a:off x="306070" y="1077595"/>
            <a:ext cx="10055860" cy="4660900"/>
          </a:xfrm>
          <a:prstGeom prst="rect">
            <a:avLst/>
          </a:prstGeom>
          <a:noFill/>
          <a:ln w="9525">
            <a:noFill/>
          </a:ln>
        </p:spPr>
      </p:pic>
      <p:sp>
        <p:nvSpPr>
          <p:cNvPr id="3" name="矩形 2"/>
          <p:cNvSpPr/>
          <p:nvPr/>
        </p:nvSpPr>
        <p:spPr>
          <a:xfrm>
            <a:off x="306071" y="1078230"/>
            <a:ext cx="10068560" cy="46609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p>
        </p:txBody>
      </p:sp>
      <p:sp>
        <p:nvSpPr>
          <p:cNvPr id="55" name="Titel 7"/>
          <p:cNvSpPr>
            <a:spLocks noGrp="1"/>
          </p:cNvSpPr>
          <p:nvPr>
            <p:ph type="title"/>
          </p:nvPr>
        </p:nvSpPr>
        <p:spPr>
          <a:xfrm>
            <a:off x="411028" y="355570"/>
            <a:ext cx="8407129" cy="636591"/>
          </a:xfrm>
        </p:spPr>
        <p:txBody>
          <a:bodyPr vert="horz" lIns="0" tIns="0" rIns="0" bIns="0" rtlCol="0" anchor="t" anchorCtr="0">
            <a:noAutofit/>
          </a:bodyPr>
          <a:lstStyle/>
          <a:p>
            <a:r>
              <a:rPr lang="zh-CN" altLang="en-US" sz="2800" dirty="0">
                <a:latin typeface="微软雅黑" panose="020B0503020204020204" pitchFamily="34" charset="-122"/>
                <a:ea typeface="微软雅黑" panose="020B0503020204020204" pitchFamily="34" charset="-122"/>
                <a:sym typeface="+mn-ea"/>
              </a:rPr>
              <a:t>二次侧威乐产品解决方案</a:t>
            </a:r>
            <a:endParaRPr lang="zh-CN" altLang="en-US" sz="2000" dirty="0">
              <a:latin typeface="微软雅黑" panose="020B0503020204020204" pitchFamily="34" charset="-122"/>
              <a:ea typeface="微软雅黑" panose="020B0503020204020204" pitchFamily="34" charset="-122"/>
            </a:endParaRPr>
          </a:p>
        </p:txBody>
      </p:sp>
      <p:sp>
        <p:nvSpPr>
          <p:cNvPr id="6" name="文本框 5"/>
          <p:cNvSpPr txBox="1"/>
          <p:nvPr/>
        </p:nvSpPr>
        <p:spPr>
          <a:xfrm>
            <a:off x="6170755" y="1185409"/>
            <a:ext cx="4032448" cy="2038927"/>
          </a:xfrm>
          <a:prstGeom prst="rect">
            <a:avLst/>
          </a:prstGeom>
        </p:spPr>
        <p:txBody>
          <a:bodyPr vert="horz" lIns="0" tIns="0" rIns="0" bIns="0" rtlCol="0" anchor="t" anchorCtr="0">
            <a:noAutofit/>
          </a:bodyPr>
          <a:lstStyle>
            <a:defPPr>
              <a:defRPr lang="de-DE"/>
            </a:defPPr>
            <a:lvl1pPr>
              <a:buNone/>
              <a:defRPr sz="1200" b="1" cap="all" baseline="0">
                <a:solidFill>
                  <a:schemeClr val="tx2"/>
                </a:solidFill>
              </a:defRPr>
            </a:lvl1pPr>
            <a:lvl3pPr marL="189230" lvl="2" indent="0" fontAlgn="auto">
              <a:lnSpc>
                <a:spcPct val="150000"/>
              </a:lnSpc>
              <a:buClrTx/>
              <a:buSzTx/>
              <a:defRPr sz="1600" b="1">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defRPr>
            </a:lvl3pPr>
          </a:lstStyle>
          <a:p>
            <a:pPr>
              <a:lnSpc>
                <a:spcPct val="150000"/>
              </a:lnSpc>
            </a:pPr>
            <a:r>
              <a:rPr lang="zh-CN" altLang="en-US" sz="1800" dirty="0">
                <a:solidFill>
                  <a:schemeClr val="bg1"/>
                </a:solidFill>
                <a:latin typeface="黑体" panose="02010609060101010101" pitchFamily="49" charset="-122"/>
                <a:ea typeface="黑体" panose="02010609060101010101" pitchFamily="49" charset="-122"/>
              </a:rPr>
              <a:t>优势：</a:t>
            </a:r>
            <a:endParaRPr lang="en-US" altLang="zh-CN" sz="1800" dirty="0">
              <a:solidFill>
                <a:schemeClr val="bg1"/>
              </a:solidFill>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u"/>
            </a:pPr>
            <a:r>
              <a:rPr lang="zh-CN" altLang="en-US" sz="1600" dirty="0">
                <a:solidFill>
                  <a:schemeClr val="bg1"/>
                </a:solidFill>
                <a:latin typeface="黑体" panose="02010609060101010101" pitchFamily="49" charset="-122"/>
                <a:ea typeface="黑体" panose="02010609060101010101" pitchFamily="49" charset="-122"/>
              </a:rPr>
              <a:t>高达</a:t>
            </a:r>
            <a:r>
              <a:rPr lang="en-US" altLang="zh-CN" sz="1600" dirty="0">
                <a:solidFill>
                  <a:schemeClr val="bg1"/>
                </a:solidFill>
                <a:latin typeface="黑体" panose="02010609060101010101" pitchFamily="49" charset="-122"/>
                <a:ea typeface="黑体" panose="02010609060101010101" pitchFamily="49" charset="-122"/>
              </a:rPr>
              <a:t>70%</a:t>
            </a:r>
            <a:r>
              <a:rPr lang="zh-CN" altLang="en-US" sz="1600" dirty="0">
                <a:solidFill>
                  <a:schemeClr val="bg1"/>
                </a:solidFill>
                <a:latin typeface="黑体" panose="02010609060101010101" pitchFamily="49" charset="-122"/>
                <a:ea typeface="黑体" panose="02010609060101010101" pitchFamily="49" charset="-122"/>
              </a:rPr>
              <a:t>的水力效率</a:t>
            </a:r>
            <a:endParaRPr lang="en-US" altLang="zh-CN" sz="1600" dirty="0">
              <a:solidFill>
                <a:schemeClr val="bg1"/>
              </a:solidFill>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u"/>
            </a:pPr>
            <a:r>
              <a:rPr lang="zh-CN" altLang="en-US" sz="1600" dirty="0">
                <a:solidFill>
                  <a:schemeClr val="bg1"/>
                </a:solidFill>
                <a:latin typeface="黑体" panose="02010609060101010101" pitchFamily="49" charset="-122"/>
                <a:ea typeface="黑体" panose="02010609060101010101" pitchFamily="49" charset="-122"/>
              </a:rPr>
              <a:t>紧凑的结构</a:t>
            </a:r>
            <a:endParaRPr lang="en-US" altLang="zh-CN" sz="1600" dirty="0">
              <a:solidFill>
                <a:schemeClr val="bg1"/>
              </a:solidFill>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u"/>
            </a:pPr>
            <a:r>
              <a:rPr lang="zh-CN" altLang="en-US" sz="1600" dirty="0">
                <a:solidFill>
                  <a:schemeClr val="bg1"/>
                </a:solidFill>
                <a:latin typeface="黑体" panose="02010609060101010101" pitchFamily="49" charset="-122"/>
                <a:ea typeface="黑体" panose="02010609060101010101" pitchFamily="49" charset="-122"/>
              </a:rPr>
              <a:t>加强底板，确保安装牢固可靠</a:t>
            </a:r>
            <a:endParaRPr lang="en-US" altLang="zh-CN" sz="1600" dirty="0">
              <a:solidFill>
                <a:schemeClr val="bg1"/>
              </a:solidFill>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u"/>
            </a:pPr>
            <a:r>
              <a:rPr lang="zh-CN" altLang="en-US" sz="1600" dirty="0">
                <a:solidFill>
                  <a:schemeClr val="bg1"/>
                </a:solidFill>
                <a:latin typeface="黑体" panose="02010609060101010101" pitchFamily="49" charset="-122"/>
                <a:ea typeface="黑体" panose="02010609060101010101" pitchFamily="49" charset="-122"/>
              </a:rPr>
              <a:t>拓展工作范围，适配大冷量</a:t>
            </a:r>
            <a:r>
              <a:rPr lang="en-US" altLang="zh-CN" sz="1600" dirty="0">
                <a:solidFill>
                  <a:schemeClr val="bg1"/>
                </a:solidFill>
                <a:latin typeface="黑体" panose="02010609060101010101" pitchFamily="49" charset="-122"/>
                <a:ea typeface="黑体" panose="02010609060101010101" pitchFamily="49" charset="-122"/>
              </a:rPr>
              <a:t>CDU</a:t>
            </a:r>
            <a:endParaRPr lang="en-US" altLang="zh-CN" sz="1600" dirty="0">
              <a:solidFill>
                <a:schemeClr val="bg1"/>
              </a:solidFill>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u"/>
            </a:pPr>
            <a:r>
              <a:rPr lang="zh-CN" altLang="en-US" sz="1600" dirty="0">
                <a:solidFill>
                  <a:schemeClr val="bg1"/>
                </a:solidFill>
                <a:latin typeface="黑体" panose="02010609060101010101" pitchFamily="49" charset="-122"/>
                <a:ea typeface="黑体" panose="02010609060101010101" pitchFamily="49" charset="-122"/>
              </a:rPr>
              <a:t>完善的</a:t>
            </a:r>
            <a:r>
              <a:rPr lang="en-US" altLang="zh-CN" sz="1600" dirty="0">
                <a:solidFill>
                  <a:schemeClr val="bg1"/>
                </a:solidFill>
                <a:latin typeface="黑体" panose="02010609060101010101" pitchFamily="49" charset="-122"/>
                <a:ea typeface="黑体" panose="02010609060101010101" pitchFamily="49" charset="-122"/>
              </a:rPr>
              <a:t>CE/UL</a:t>
            </a:r>
            <a:r>
              <a:rPr lang="zh-CN" altLang="en-US" sz="1600" dirty="0">
                <a:solidFill>
                  <a:schemeClr val="bg1"/>
                </a:solidFill>
                <a:latin typeface="黑体" panose="02010609060101010101" pitchFamily="49" charset="-122"/>
                <a:ea typeface="黑体" panose="02010609060101010101" pitchFamily="49" charset="-122"/>
              </a:rPr>
              <a:t>认证</a:t>
            </a:r>
            <a:endParaRPr lang="en-US" altLang="zh-CN" sz="1600" dirty="0">
              <a:solidFill>
                <a:schemeClr val="bg1"/>
              </a:solidFill>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u"/>
            </a:pPr>
            <a:r>
              <a:rPr lang="zh-CN" altLang="en-US" sz="1600" dirty="0">
                <a:solidFill>
                  <a:schemeClr val="bg1"/>
                </a:solidFill>
                <a:latin typeface="黑体" panose="02010609060101010101" pitchFamily="49" charset="-122"/>
                <a:ea typeface="黑体" panose="02010609060101010101" pitchFamily="49" charset="-122"/>
              </a:rPr>
              <a:t>卡盘接口</a:t>
            </a:r>
            <a:endParaRPr lang="en-US" altLang="zh-CN" sz="1600" dirty="0">
              <a:solidFill>
                <a:schemeClr val="bg1"/>
              </a:solidFill>
              <a:latin typeface="黑体" panose="02010609060101010101" pitchFamily="49" charset="-122"/>
              <a:ea typeface="黑体" panose="02010609060101010101" pitchFamily="49" charset="-122"/>
            </a:endParaRPr>
          </a:p>
          <a:p>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11028" y="1136104"/>
            <a:ext cx="5367720" cy="504056"/>
          </a:xfrm>
          <a:prstGeom prst="rect">
            <a:avLst/>
          </a:prstGeom>
        </p:spPr>
        <p:txBody>
          <a:bodyPr vert="horz" lIns="0" tIns="0" rIns="0" bIns="0" rtlCol="0" anchor="t" anchorCtr="0">
            <a:noAutofit/>
          </a:bodyPr>
          <a:lstStyle>
            <a:defPPr>
              <a:defRPr lang="de-DE"/>
            </a:defPPr>
            <a:lvl1pPr>
              <a:buNone/>
              <a:defRPr sz="1200" b="1" cap="all" baseline="0">
                <a:solidFill>
                  <a:schemeClr val="tx2"/>
                </a:solidFill>
              </a:defRPr>
            </a:lvl1pPr>
            <a:lvl3pPr marL="189230" lvl="2" indent="0" fontAlgn="auto">
              <a:lnSpc>
                <a:spcPct val="150000"/>
              </a:lnSpc>
              <a:buClrTx/>
              <a:buSzTx/>
              <a:defRPr sz="1600" b="1">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defRPr>
            </a:lvl3pPr>
          </a:lstStyle>
          <a:p>
            <a:pPr lvl="2"/>
            <a:r>
              <a:rPr lang="zh-CN" altLang="en-US" sz="1800" dirty="0">
                <a:sym typeface="+mn-ea"/>
              </a:rPr>
              <a:t>大流量卧式多级泵产品</a:t>
            </a:r>
            <a:r>
              <a:rPr lang="en-US" altLang="zh-CN" sz="1800" dirty="0">
                <a:sym typeface="+mn-ea"/>
              </a:rPr>
              <a:t>-</a:t>
            </a:r>
            <a:r>
              <a:rPr lang="zh-CN" altLang="en-US" sz="1800" dirty="0">
                <a:sym typeface="+mn-ea"/>
              </a:rPr>
              <a:t>适用</a:t>
            </a:r>
            <a:r>
              <a:rPr lang="en-US" altLang="zh-CN" sz="1800" dirty="0">
                <a:sym typeface="+mn-ea"/>
              </a:rPr>
              <a:t>700kWCDU</a:t>
            </a:r>
            <a:r>
              <a:rPr lang="zh-CN" altLang="en-US" sz="1800" dirty="0">
                <a:sym typeface="+mn-ea"/>
              </a:rPr>
              <a:t>机柜</a:t>
            </a:r>
            <a:endParaRPr lang="en-US" altLang="zh-CN" sz="1800" dirty="0">
              <a:sym typeface="+mn-ea"/>
            </a:endParaRPr>
          </a:p>
        </p:txBody>
      </p:sp>
      <p:sp>
        <p:nvSpPr>
          <p:cNvPr id="5" name="文本框 4"/>
          <p:cNvSpPr txBox="1"/>
          <p:nvPr/>
        </p:nvSpPr>
        <p:spPr>
          <a:xfrm>
            <a:off x="535821" y="5119803"/>
            <a:ext cx="5641954" cy="276999"/>
          </a:xfrm>
          <a:prstGeom prst="rect">
            <a:avLst/>
          </a:prstGeom>
          <a:noFill/>
        </p:spPr>
        <p:txBody>
          <a:bodyPr wrap="square">
            <a:spAutoFit/>
          </a:bodyPr>
          <a:lstStyle/>
          <a:p>
            <a:r>
              <a:rPr lang="zh-CN" altLang="en-US" sz="1200" b="1" cap="all" dirty="0">
                <a:solidFill>
                  <a:schemeClr val="bg1"/>
                </a:solidFill>
                <a:latin typeface="微软雅黑" panose="020B0503020204020204" pitchFamily="34" charset="-122"/>
                <a:ea typeface="微软雅黑" panose="020B0503020204020204" pitchFamily="34" charset="-122"/>
              </a:rPr>
              <a:t>最大流量：</a:t>
            </a:r>
            <a:r>
              <a:rPr lang="en-US" altLang="zh-CN" sz="1200" b="1" cap="all" dirty="0">
                <a:solidFill>
                  <a:schemeClr val="bg1"/>
                </a:solidFill>
                <a:latin typeface="微软雅黑" panose="020B0503020204020204" pitchFamily="34" charset="-122"/>
                <a:ea typeface="微软雅黑" panose="020B0503020204020204" pitchFamily="34" charset="-122"/>
              </a:rPr>
              <a:t>70</a:t>
            </a:r>
            <a:r>
              <a:rPr lang="en-US" altLang="zh-CN" sz="1200" b="1" dirty="0">
                <a:solidFill>
                  <a:schemeClr val="bg1"/>
                </a:solidFill>
                <a:latin typeface="+mn-lt"/>
                <a:ea typeface="微软雅黑" panose="020B0503020204020204" pitchFamily="34" charset="-122"/>
              </a:rPr>
              <a:t>m</a:t>
            </a:r>
            <a:r>
              <a:rPr lang="en-US" altLang="zh-CN" sz="1200" b="1" cap="all" baseline="30000" dirty="0">
                <a:solidFill>
                  <a:schemeClr val="bg1"/>
                </a:solidFill>
                <a:latin typeface="微软雅黑" panose="020B0503020204020204" pitchFamily="34" charset="-122"/>
                <a:ea typeface="微软雅黑" panose="020B0503020204020204" pitchFamily="34" charset="-122"/>
              </a:rPr>
              <a:t>3/</a:t>
            </a:r>
            <a:r>
              <a:rPr lang="en-US" altLang="zh-CN" sz="1200" b="1" dirty="0">
                <a:solidFill>
                  <a:schemeClr val="bg1"/>
                </a:solidFill>
                <a:latin typeface="微软雅黑" panose="020B0503020204020204" pitchFamily="34" charset="-122"/>
                <a:ea typeface="微软雅黑" panose="020B0503020204020204" pitchFamily="34" charset="-122"/>
              </a:rPr>
              <a:t>h</a:t>
            </a:r>
            <a:r>
              <a:rPr lang="en-US" altLang="zh-CN" sz="1200" b="1" cap="all" dirty="0">
                <a:solidFill>
                  <a:schemeClr val="bg1"/>
                </a:solidFill>
                <a:latin typeface="微软雅黑" panose="020B0503020204020204" pitchFamily="34" charset="-122"/>
                <a:ea typeface="微软雅黑" panose="020B0503020204020204" pitchFamily="34" charset="-122"/>
              </a:rPr>
              <a:t>              </a:t>
            </a:r>
            <a:r>
              <a:rPr lang="zh-CN" altLang="en-US" sz="1200" b="1" cap="all" dirty="0">
                <a:solidFill>
                  <a:schemeClr val="bg1"/>
                </a:solidFill>
                <a:latin typeface="微软雅黑" panose="020B0503020204020204" pitchFamily="34" charset="-122"/>
                <a:ea typeface="微软雅黑" panose="020B0503020204020204" pitchFamily="34" charset="-122"/>
              </a:rPr>
              <a:t>最大扬程</a:t>
            </a:r>
            <a:r>
              <a:rPr lang="en-US" altLang="zh-CN" sz="1200" b="1" cap="all" dirty="0">
                <a:solidFill>
                  <a:schemeClr val="bg1"/>
                </a:solidFill>
                <a:latin typeface="微软雅黑" panose="020B0503020204020204" pitchFamily="34" charset="-122"/>
                <a:ea typeface="微软雅黑" panose="020B0503020204020204" pitchFamily="34" charset="-122"/>
              </a:rPr>
              <a:t>:   72</a:t>
            </a:r>
            <a:r>
              <a:rPr lang="en-US" altLang="zh-CN" sz="1200" b="1" dirty="0">
                <a:solidFill>
                  <a:schemeClr val="bg1"/>
                </a:solidFill>
                <a:latin typeface="微软雅黑" panose="020B0503020204020204" pitchFamily="34" charset="-122"/>
                <a:ea typeface="微软雅黑" panose="020B0503020204020204" pitchFamily="34" charset="-122"/>
              </a:rPr>
              <a:t>m</a:t>
            </a:r>
            <a:r>
              <a:rPr lang="en-US" altLang="zh-CN" sz="1200" b="1" cap="all" dirty="0">
                <a:solidFill>
                  <a:schemeClr val="bg1"/>
                </a:solidFill>
                <a:latin typeface="微软雅黑" panose="020B0503020204020204" pitchFamily="34" charset="-122"/>
                <a:ea typeface="微软雅黑" panose="020B0503020204020204" pitchFamily="34" charset="-122"/>
              </a:rPr>
              <a:t>        </a:t>
            </a:r>
            <a:r>
              <a:rPr lang="zh-CN" altLang="en-US" sz="1200" b="1" cap="all" dirty="0">
                <a:solidFill>
                  <a:schemeClr val="bg1"/>
                </a:solidFill>
                <a:latin typeface="微软雅黑" panose="020B0503020204020204" pitchFamily="34" charset="-122"/>
                <a:ea typeface="微软雅黑" panose="020B0503020204020204" pitchFamily="34" charset="-122"/>
              </a:rPr>
              <a:t>最大功率</a:t>
            </a:r>
            <a:r>
              <a:rPr lang="en-US" altLang="zh-CN" sz="1200" b="1" cap="all" dirty="0">
                <a:solidFill>
                  <a:schemeClr val="bg1"/>
                </a:solidFill>
                <a:latin typeface="微软雅黑" panose="020B0503020204020204" pitchFamily="34" charset="-122"/>
                <a:ea typeface="微软雅黑" panose="020B0503020204020204" pitchFamily="34" charset="-122"/>
              </a:rPr>
              <a:t>:   9</a:t>
            </a:r>
            <a:r>
              <a:rPr lang="en-US" altLang="zh-CN" sz="1200" b="1" dirty="0">
                <a:solidFill>
                  <a:schemeClr val="bg1"/>
                </a:solidFill>
                <a:latin typeface="微软雅黑" panose="020B0503020204020204" pitchFamily="34" charset="-122"/>
                <a:ea typeface="微软雅黑" panose="020B0503020204020204" pitchFamily="34" charset="-122"/>
              </a:rPr>
              <a:t>k</a:t>
            </a:r>
            <a:r>
              <a:rPr lang="en-US" altLang="zh-CN" sz="1200" b="1" cap="all" dirty="0">
                <a:solidFill>
                  <a:schemeClr val="bg1"/>
                </a:solidFill>
                <a:latin typeface="微软雅黑" panose="020B0503020204020204" pitchFamily="34" charset="-122"/>
                <a:ea typeface="微软雅黑" panose="020B0503020204020204" pitchFamily="34" charset="-122"/>
              </a:rPr>
              <a:t>W</a:t>
            </a:r>
            <a:endParaRPr lang="zh-CN" altLang="en-US" sz="1200" b="1" cap="all" dirty="0">
              <a:solidFill>
                <a:schemeClr val="bg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extLst>
              <a:ext uri="{BEBA8EAE-BF5A-486C-A8C5-ECC9F3942E4B}">
                <a14:imgProps xmlns:a14="http://schemas.microsoft.com/office/drawing/2010/main">
                  <a14:imgLayer r:embed="rId3">
                    <a14:imgEffect>
                      <a14:backgroundRemoval t="9894" b="89753" l="4374" r="96620">
                        <a14:foregroundMark x1="36382" y1="57951" x2="36382" y2="57951"/>
                        <a14:foregroundMark x1="92247" y1="40283" x2="92247" y2="40283"/>
                        <a14:foregroundMark x1="44135" y1="54417" x2="44135" y2="54417"/>
                        <a14:foregroundMark x1="35984" y1="39576" x2="35984" y2="39576"/>
                        <a14:foregroundMark x1="8748" y1="61131" x2="8748" y2="61131"/>
                        <a14:foregroundMark x1="4374" y1="66431" x2="4374" y2="66431"/>
                        <a14:foregroundMark x1="96620" y1="44170" x2="96620" y2="44170"/>
                      </a14:backgroundRemoval>
                    </a14:imgEffect>
                  </a14:imgLayer>
                </a14:imgProps>
              </a:ext>
            </a:extLst>
          </a:blip>
          <a:stretch>
            <a:fillRect/>
          </a:stretch>
        </p:blipFill>
        <p:spPr>
          <a:xfrm>
            <a:off x="5899713" y="3372165"/>
            <a:ext cx="4303490" cy="2421245"/>
          </a:xfrm>
          <a:prstGeom prst="rect">
            <a:avLst/>
          </a:prstGeom>
        </p:spPr>
      </p:pic>
      <p:pic>
        <p:nvPicPr>
          <p:cNvPr id="8" name="图片 7"/>
          <p:cNvPicPr>
            <a:picLocks noChangeAspect="1"/>
          </p:cNvPicPr>
          <p:nvPr/>
        </p:nvPicPr>
        <p:blipFill>
          <a:blip r:embed="rId4"/>
          <a:stretch>
            <a:fillRect/>
          </a:stretch>
        </p:blipFill>
        <p:spPr>
          <a:xfrm>
            <a:off x="627244" y="1698034"/>
            <a:ext cx="4367348" cy="3080076"/>
          </a:xfrm>
          <a:prstGeom prst="rect">
            <a:avLst/>
          </a:prstGeom>
          <a:effectLst>
            <a:outerShdw blurRad="50800" dist="50800" dir="5400000" algn="ctr" rotWithShape="0">
              <a:srgbClr val="000000"/>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1" cstate="print"/>
          <a:srcRect t="20767" b="5628"/>
          <a:stretch>
            <a:fillRect/>
          </a:stretch>
        </p:blipFill>
        <p:spPr>
          <a:xfrm>
            <a:off x="306070" y="1077595"/>
            <a:ext cx="10055860" cy="4660900"/>
          </a:xfrm>
          <a:prstGeom prst="rect">
            <a:avLst/>
          </a:prstGeom>
          <a:noFill/>
          <a:ln w="9525">
            <a:noFill/>
          </a:ln>
        </p:spPr>
      </p:pic>
      <p:sp>
        <p:nvSpPr>
          <p:cNvPr id="3" name="矩形 2"/>
          <p:cNvSpPr/>
          <p:nvPr/>
        </p:nvSpPr>
        <p:spPr>
          <a:xfrm>
            <a:off x="306071" y="1078230"/>
            <a:ext cx="10068560" cy="46609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p>
        </p:txBody>
      </p:sp>
      <p:sp>
        <p:nvSpPr>
          <p:cNvPr id="55" name="Titel 7"/>
          <p:cNvSpPr>
            <a:spLocks noGrp="1"/>
          </p:cNvSpPr>
          <p:nvPr>
            <p:ph type="title"/>
          </p:nvPr>
        </p:nvSpPr>
        <p:spPr>
          <a:xfrm>
            <a:off x="411028" y="355570"/>
            <a:ext cx="8407129" cy="636591"/>
          </a:xfrm>
        </p:spPr>
        <p:txBody>
          <a:bodyPr vert="horz" lIns="0" tIns="0" rIns="0" bIns="0" rtlCol="0" anchor="t" anchorCtr="0">
            <a:noAutofit/>
          </a:bodyPr>
          <a:lstStyle/>
          <a:p>
            <a:r>
              <a:rPr lang="zh-CN" altLang="en-US" sz="2800" dirty="0">
                <a:latin typeface="微软雅黑" panose="020B0503020204020204" pitchFamily="34" charset="-122"/>
                <a:ea typeface="微软雅黑" panose="020B0503020204020204" pitchFamily="34" charset="-122"/>
                <a:sym typeface="+mn-ea"/>
              </a:rPr>
              <a:t>二次侧威乐产品解决方案</a:t>
            </a:r>
            <a:endParaRPr lang="zh-CN" altLang="en-US" sz="2000" dirty="0">
              <a:latin typeface="微软雅黑" panose="020B0503020204020204" pitchFamily="34" charset="-122"/>
              <a:ea typeface="微软雅黑" panose="020B0503020204020204" pitchFamily="34" charset="-122"/>
            </a:endParaRPr>
          </a:p>
        </p:txBody>
      </p:sp>
      <p:sp>
        <p:nvSpPr>
          <p:cNvPr id="6" name="文本框 5"/>
          <p:cNvSpPr txBox="1"/>
          <p:nvPr/>
        </p:nvSpPr>
        <p:spPr>
          <a:xfrm>
            <a:off x="6066780" y="1678541"/>
            <a:ext cx="4032448" cy="3706035"/>
          </a:xfrm>
          <a:prstGeom prst="rect">
            <a:avLst/>
          </a:prstGeom>
        </p:spPr>
        <p:txBody>
          <a:bodyPr vert="horz" lIns="0" tIns="0" rIns="0" bIns="0" rtlCol="0" anchor="t" anchorCtr="0">
            <a:noAutofit/>
          </a:bodyPr>
          <a:lstStyle>
            <a:defPPr>
              <a:defRPr lang="de-DE"/>
            </a:defPPr>
            <a:lvl1pPr>
              <a:buNone/>
              <a:defRPr sz="1200" b="1" cap="all" baseline="0">
                <a:solidFill>
                  <a:schemeClr val="tx2"/>
                </a:solidFill>
              </a:defRPr>
            </a:lvl1pPr>
            <a:lvl3pPr marL="189230" lvl="2" indent="0" fontAlgn="auto">
              <a:lnSpc>
                <a:spcPct val="150000"/>
              </a:lnSpc>
              <a:buClrTx/>
              <a:buSzTx/>
              <a:defRPr sz="1600" b="1">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defRPr>
            </a:lvl3pPr>
          </a:lstStyle>
          <a:p>
            <a:pPr>
              <a:lnSpc>
                <a:spcPct val="200000"/>
              </a:lnSpc>
            </a:pPr>
            <a:r>
              <a:rPr lang="zh-CN" altLang="en-US" sz="1800" dirty="0">
                <a:solidFill>
                  <a:schemeClr val="bg1"/>
                </a:solidFill>
                <a:latin typeface="微软雅黑" panose="020B0503020204020204" pitchFamily="34" charset="-122"/>
                <a:ea typeface="微软雅黑" panose="020B0503020204020204" pitchFamily="34" charset="-122"/>
              </a:rPr>
              <a:t>优势：</a:t>
            </a:r>
            <a:endParaRPr lang="en-US" altLang="zh-CN" sz="1800" dirty="0">
              <a:solidFill>
                <a:schemeClr val="bg1"/>
              </a:solidFill>
              <a:latin typeface="微软雅黑" panose="020B0503020204020204" pitchFamily="34" charset="-122"/>
              <a:ea typeface="微软雅黑" panose="020B0503020204020204" pitchFamily="34" charset="-122"/>
            </a:endParaRPr>
          </a:p>
          <a:p>
            <a:pPr marL="285750" indent="-285750">
              <a:lnSpc>
                <a:spcPct val="200000"/>
              </a:lnSpc>
              <a:buFont typeface="Wingdings" panose="05000000000000000000" pitchFamily="2" charset="2"/>
              <a:buChar char="u"/>
            </a:pPr>
            <a:r>
              <a:rPr lang="zh-CN" altLang="en-US" sz="1600" dirty="0">
                <a:solidFill>
                  <a:schemeClr val="bg1"/>
                </a:solidFill>
                <a:latin typeface="微软雅黑" panose="020B0503020204020204" pitchFamily="34" charset="-122"/>
                <a:ea typeface="微软雅黑" panose="020B0503020204020204" pitchFamily="34" charset="-122"/>
              </a:rPr>
              <a:t>有更高的水力效率</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200000"/>
              </a:lnSpc>
              <a:buFont typeface="Wingdings" panose="05000000000000000000" pitchFamily="2" charset="2"/>
              <a:buChar char="u"/>
            </a:pPr>
            <a:r>
              <a:rPr lang="zh-CN" altLang="en-US" sz="1600" dirty="0">
                <a:solidFill>
                  <a:schemeClr val="bg1"/>
                </a:solidFill>
                <a:latin typeface="微软雅黑" panose="020B0503020204020204" pitchFamily="34" charset="-122"/>
                <a:ea typeface="微软雅黑" panose="020B0503020204020204" pitchFamily="34" charset="-122"/>
              </a:rPr>
              <a:t>紧凑的结构</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200000"/>
              </a:lnSpc>
              <a:buFont typeface="Wingdings" panose="05000000000000000000" pitchFamily="2" charset="2"/>
              <a:buChar char="u"/>
            </a:pPr>
            <a:r>
              <a:rPr lang="zh-CN" altLang="en-US" sz="1600" dirty="0">
                <a:solidFill>
                  <a:schemeClr val="bg1"/>
                </a:solidFill>
                <a:latin typeface="微软雅黑" panose="020B0503020204020204" pitchFamily="34" charset="-122"/>
                <a:ea typeface="微软雅黑" panose="020B0503020204020204" pitchFamily="34" charset="-122"/>
              </a:rPr>
              <a:t>过流部件不锈钢</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200000"/>
              </a:lnSpc>
              <a:buFont typeface="Wingdings" panose="05000000000000000000" pitchFamily="2" charset="2"/>
              <a:buChar char="u"/>
            </a:pPr>
            <a:r>
              <a:rPr lang="zh-CN" altLang="en-US" sz="1600" dirty="0">
                <a:solidFill>
                  <a:schemeClr val="bg1"/>
                </a:solidFill>
                <a:latin typeface="微软雅黑" panose="020B0503020204020204" pitchFamily="34" charset="-122"/>
                <a:ea typeface="微软雅黑" panose="020B0503020204020204" pitchFamily="34" charset="-122"/>
              </a:rPr>
              <a:t>适配大冷量</a:t>
            </a:r>
            <a:r>
              <a:rPr lang="en-US" altLang="zh-CN" sz="1600" dirty="0">
                <a:solidFill>
                  <a:schemeClr val="bg1"/>
                </a:solidFill>
                <a:latin typeface="微软雅黑" panose="020B0503020204020204" pitchFamily="34" charset="-122"/>
                <a:ea typeface="微软雅黑" panose="020B0503020204020204" pitchFamily="34" charset="-122"/>
              </a:rPr>
              <a:t>CDU-</a:t>
            </a:r>
            <a:r>
              <a:rPr lang="zh-CN" altLang="en-US" sz="1600" dirty="0">
                <a:solidFill>
                  <a:schemeClr val="bg1"/>
                </a:solidFill>
                <a:latin typeface="微软雅黑" panose="020B0503020204020204" pitchFamily="34" charset="-122"/>
                <a:ea typeface="微软雅黑" panose="020B0503020204020204" pitchFamily="34" charset="-122"/>
              </a:rPr>
              <a:t>最大流量</a:t>
            </a:r>
            <a:r>
              <a:rPr lang="en-US" altLang="zh-CN" sz="1600" dirty="0">
                <a:solidFill>
                  <a:schemeClr val="bg1"/>
                </a:solidFill>
                <a:ea typeface="微软雅黑" panose="020B0503020204020204" pitchFamily="34" charset="-122"/>
              </a:rPr>
              <a:t>190</a:t>
            </a:r>
            <a:r>
              <a:rPr lang="en-US" altLang="zh-CN" sz="1600" b="0" cap="none" dirty="0">
                <a:solidFill>
                  <a:schemeClr val="bg1"/>
                </a:solidFill>
                <a:latin typeface="+mn-ea"/>
              </a:rPr>
              <a:t>m</a:t>
            </a:r>
            <a:r>
              <a:rPr lang="en-US" altLang="zh-CN" sz="1600" b="0" baseline="30000" dirty="0">
                <a:solidFill>
                  <a:schemeClr val="bg1"/>
                </a:solidFill>
                <a:ea typeface="微软雅黑" panose="020B0503020204020204" pitchFamily="34" charset="-122"/>
              </a:rPr>
              <a:t>3</a:t>
            </a:r>
            <a:r>
              <a:rPr lang="en-US" altLang="zh-CN" sz="1600" dirty="0">
                <a:solidFill>
                  <a:schemeClr val="bg1"/>
                </a:solidFill>
                <a:ea typeface="微软雅黑" panose="020B0503020204020204" pitchFamily="34" charset="-122"/>
              </a:rPr>
              <a:t>/</a:t>
            </a:r>
            <a:r>
              <a:rPr lang="en-US" altLang="zh-CN" sz="1600" cap="none" dirty="0">
                <a:solidFill>
                  <a:schemeClr val="bg1"/>
                </a:solidFill>
                <a:ea typeface="微软雅黑" panose="020B0503020204020204" pitchFamily="34" charset="-122"/>
              </a:rPr>
              <a:t>h</a:t>
            </a:r>
            <a:endParaRPr lang="en-US" altLang="zh-CN" sz="1600" cap="none" dirty="0">
              <a:solidFill>
                <a:schemeClr val="bg1"/>
              </a:solidFill>
              <a:ea typeface="微软雅黑" panose="020B0503020204020204" pitchFamily="34" charset="-122"/>
            </a:endParaRPr>
          </a:p>
          <a:p>
            <a:pPr marL="285750" indent="-285750">
              <a:lnSpc>
                <a:spcPct val="200000"/>
              </a:lnSpc>
              <a:buFont typeface="Wingdings" panose="05000000000000000000" pitchFamily="2" charset="2"/>
              <a:buChar char="u"/>
            </a:pPr>
            <a:r>
              <a:rPr lang="zh-CN" altLang="en-US" sz="1600" dirty="0">
                <a:solidFill>
                  <a:schemeClr val="bg1"/>
                </a:solidFill>
                <a:latin typeface="微软雅黑" panose="020B0503020204020204" pitchFamily="34" charset="-122"/>
                <a:ea typeface="微软雅黑" panose="020B0503020204020204" pitchFamily="34" charset="-122"/>
              </a:rPr>
              <a:t>完善的</a:t>
            </a:r>
            <a:r>
              <a:rPr lang="en-US" altLang="zh-CN" sz="1600" dirty="0">
                <a:solidFill>
                  <a:schemeClr val="bg1"/>
                </a:solidFill>
                <a:latin typeface="微软雅黑" panose="020B0503020204020204" pitchFamily="34" charset="-122"/>
                <a:ea typeface="微软雅黑" panose="020B0503020204020204" pitchFamily="34" charset="-122"/>
              </a:rPr>
              <a:t>CE/UL</a:t>
            </a:r>
            <a:r>
              <a:rPr lang="zh-CN" altLang="en-US" sz="1600" dirty="0">
                <a:solidFill>
                  <a:schemeClr val="bg1"/>
                </a:solidFill>
                <a:latin typeface="微软雅黑" panose="020B0503020204020204" pitchFamily="34" charset="-122"/>
                <a:ea typeface="微软雅黑" panose="020B0503020204020204" pitchFamily="34" charset="-122"/>
              </a:rPr>
              <a:t>认证</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200000"/>
              </a:lnSpc>
            </a:pP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7" name="图片 6" descr="图片包含 小, 灯光, 绿色, 黑暗&#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124" y="1146447"/>
            <a:ext cx="5569998" cy="4281321"/>
          </a:xfrm>
          <a:prstGeom prst="rect">
            <a:avLst/>
          </a:prstGeom>
        </p:spPr>
      </p:pic>
      <p:sp>
        <p:nvSpPr>
          <p:cNvPr id="2" name="文本框 1"/>
          <p:cNvSpPr txBox="1"/>
          <p:nvPr/>
        </p:nvSpPr>
        <p:spPr>
          <a:xfrm>
            <a:off x="411028" y="1136104"/>
            <a:ext cx="5569998" cy="504056"/>
          </a:xfrm>
          <a:prstGeom prst="rect">
            <a:avLst/>
          </a:prstGeom>
        </p:spPr>
        <p:txBody>
          <a:bodyPr vert="horz" lIns="0" tIns="0" rIns="0" bIns="0" rtlCol="0" anchor="t" anchorCtr="0">
            <a:noAutofit/>
          </a:bodyPr>
          <a:lstStyle>
            <a:defPPr>
              <a:defRPr lang="de-DE"/>
            </a:defPPr>
            <a:lvl1pPr>
              <a:buNone/>
              <a:defRPr sz="1200" b="1" cap="all" baseline="0">
                <a:solidFill>
                  <a:schemeClr val="tx2"/>
                </a:solidFill>
              </a:defRPr>
            </a:lvl1pPr>
            <a:lvl3pPr marL="189230" lvl="2" indent="0" fontAlgn="auto">
              <a:lnSpc>
                <a:spcPct val="150000"/>
              </a:lnSpc>
              <a:buClrTx/>
              <a:buSzTx/>
              <a:defRPr sz="1600" b="1">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defRPr>
            </a:lvl3pPr>
          </a:lstStyle>
          <a:p>
            <a:pPr lvl="2"/>
            <a:r>
              <a:rPr lang="zh-CN" altLang="en-US" sz="1800" dirty="0">
                <a:sym typeface="+mn-ea"/>
              </a:rPr>
              <a:t>不锈钢紧凑型端吸泵</a:t>
            </a:r>
            <a:r>
              <a:rPr lang="en-US" altLang="zh-CN" sz="1800" dirty="0">
                <a:sym typeface="+mn-ea"/>
              </a:rPr>
              <a:t>-</a:t>
            </a:r>
            <a:r>
              <a:rPr lang="zh-CN" altLang="en-US" sz="1800" dirty="0">
                <a:sym typeface="+mn-ea"/>
              </a:rPr>
              <a:t>适用最大</a:t>
            </a:r>
            <a:r>
              <a:rPr lang="en-US" altLang="zh-CN" sz="1800" dirty="0">
                <a:sym typeface="+mn-ea"/>
              </a:rPr>
              <a:t>2000kW CDU</a:t>
            </a:r>
            <a:endParaRPr lang="en-US" altLang="zh-CN" sz="1800" dirty="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7"/>
          <p:cNvSpPr>
            <a:spLocks noGrp="1"/>
          </p:cNvSpPr>
          <p:nvPr>
            <p:ph type="title"/>
          </p:nvPr>
        </p:nvSpPr>
        <p:spPr>
          <a:xfrm>
            <a:off x="411028" y="355570"/>
            <a:ext cx="8407129" cy="636591"/>
          </a:xfrm>
        </p:spPr>
        <p:txBody>
          <a:bodyPr vert="horz" lIns="0" tIns="0" rIns="0" bIns="0" rtlCol="0" anchor="t" anchorCtr="0">
            <a:noAutofit/>
          </a:bodyPr>
          <a:lstStyle/>
          <a:p>
            <a:r>
              <a:rPr lang="zh-CN" altLang="en-US" sz="2800" dirty="0">
                <a:latin typeface="微软雅黑" panose="020B0503020204020204" pitchFamily="34" charset="-122"/>
                <a:ea typeface="微软雅黑" panose="020B0503020204020204" pitchFamily="34" charset="-122"/>
                <a:sym typeface="+mn-ea"/>
              </a:rPr>
              <a:t>威乐水泵 </a:t>
            </a:r>
            <a:r>
              <a:rPr lang="en-US" altLang="zh-CN" sz="2000" dirty="0">
                <a:latin typeface="微软雅黑" panose="020B0503020204020204" pitchFamily="34" charset="-122"/>
                <a:ea typeface="微软雅黑" panose="020B0503020204020204" pitchFamily="34" charset="-122"/>
                <a:sym typeface="+mn-ea"/>
              </a:rPr>
              <a:t>– </a:t>
            </a:r>
            <a:r>
              <a:rPr lang="zh-CN" altLang="en-US" sz="2000" dirty="0">
                <a:latin typeface="微软雅黑" panose="020B0503020204020204" pitchFamily="34" charset="-122"/>
                <a:ea typeface="微软雅黑" panose="020B0503020204020204" pitchFamily="34" charset="-122"/>
              </a:rPr>
              <a:t>完善的认证和规范</a:t>
            </a:r>
            <a:endParaRPr lang="zh-CN" altLang="en-US" sz="2000" dirty="0">
              <a:latin typeface="微软雅黑" panose="020B0503020204020204" pitchFamily="34" charset="-122"/>
              <a:ea typeface="微软雅黑" panose="020B0503020204020204" pitchFamily="34" charset="-122"/>
            </a:endParaRPr>
          </a:p>
        </p:txBody>
      </p:sp>
      <p:pic>
        <p:nvPicPr>
          <p:cNvPr id="4" name="Picture 3"/>
          <p:cNvPicPr>
            <a:picLocks noChangeAspect="1"/>
          </p:cNvPicPr>
          <p:nvPr/>
        </p:nvPicPr>
        <p:blipFill>
          <a:blip r:embed="rId1"/>
          <a:stretch>
            <a:fillRect/>
          </a:stretch>
        </p:blipFill>
        <p:spPr>
          <a:xfrm>
            <a:off x="90116" y="1280480"/>
            <a:ext cx="2290107" cy="3240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2"/>
          <a:srcRect l="5768"/>
          <a:stretch>
            <a:fillRect/>
          </a:stretch>
        </p:blipFill>
        <p:spPr>
          <a:xfrm>
            <a:off x="1932922" y="1280480"/>
            <a:ext cx="2352798" cy="3240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3"/>
          <a:srcRect t="931"/>
          <a:stretch>
            <a:fillRect/>
          </a:stretch>
        </p:blipFill>
        <p:spPr>
          <a:xfrm>
            <a:off x="4145876" y="1280480"/>
            <a:ext cx="2519362" cy="3240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stretch>
            <a:fillRect/>
          </a:stretch>
        </p:blipFill>
        <p:spPr>
          <a:xfrm>
            <a:off x="6300452" y="1280480"/>
            <a:ext cx="2258287" cy="3240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5"/>
          <a:stretch>
            <a:fillRect/>
          </a:stretch>
        </p:blipFill>
        <p:spPr>
          <a:xfrm>
            <a:off x="8359182" y="1280480"/>
            <a:ext cx="2214289" cy="3240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p:cNvSpPr txBox="1"/>
          <p:nvPr/>
        </p:nvSpPr>
        <p:spPr>
          <a:xfrm>
            <a:off x="270314" y="4736504"/>
            <a:ext cx="1368152" cy="613694"/>
          </a:xfrm>
          <a:prstGeom prst="rect">
            <a:avLst/>
          </a:prstGeom>
          <a:noFill/>
          <a:ln>
            <a:noFill/>
          </a:ln>
        </p:spPr>
        <p:txBody>
          <a:bodyPr wrap="square" rtlCol="0">
            <a:spAutoFit/>
          </a:bodyPr>
          <a:lstStyle/>
          <a:p>
            <a:pPr algn="ctr">
              <a:lnSpc>
                <a:spcPct val="150000"/>
              </a:lnSpc>
              <a:buClr>
                <a:schemeClr val="accent1"/>
              </a:buClr>
            </a:pPr>
            <a:r>
              <a:rPr lang="zh-CN" altLang="en-US" sz="1200" b="1" dirty="0">
                <a:latin typeface="微软雅黑" panose="020B0503020204020204" pitchFamily="34" charset="-122"/>
                <a:ea typeface="微软雅黑" panose="020B0503020204020204" pitchFamily="34" charset="-122"/>
              </a:rPr>
              <a:t>电机</a:t>
            </a:r>
            <a:endParaRPr lang="en-US" altLang="zh-CN" sz="1200" b="1" dirty="0">
              <a:latin typeface="微软雅黑" panose="020B0503020204020204" pitchFamily="34" charset="-122"/>
              <a:ea typeface="微软雅黑" panose="020B0503020204020204" pitchFamily="34" charset="-122"/>
            </a:endParaRPr>
          </a:p>
          <a:p>
            <a:pPr algn="ctr">
              <a:lnSpc>
                <a:spcPct val="150000"/>
              </a:lnSpc>
              <a:buClr>
                <a:schemeClr val="accent1"/>
              </a:buClr>
            </a:pPr>
            <a:r>
              <a:rPr lang="en-US" altLang="zh-CN" sz="1200" b="1" dirty="0">
                <a:latin typeface="微软雅黑" panose="020B0503020204020204" pitchFamily="34" charset="-122"/>
                <a:ea typeface="微软雅黑" panose="020B0503020204020204" pitchFamily="34" charset="-122"/>
              </a:rPr>
              <a:t>CCC</a:t>
            </a:r>
            <a:r>
              <a:rPr lang="zh-CN" altLang="en-US" sz="1200" b="1" dirty="0">
                <a:latin typeface="微软雅黑" panose="020B0503020204020204" pitchFamily="34" charset="-122"/>
                <a:ea typeface="微软雅黑" panose="020B0503020204020204" pitchFamily="34" charset="-122"/>
              </a:rPr>
              <a:t>认证</a:t>
            </a:r>
            <a:endParaRPr lang="zh-CN" altLang="en-US" sz="1200" b="1" dirty="0">
              <a:latin typeface="微软雅黑" panose="020B0503020204020204" pitchFamily="34" charset="-122"/>
              <a:ea typeface="微软雅黑" panose="020B0503020204020204" pitchFamily="34" charset="-122"/>
            </a:endParaRPr>
          </a:p>
        </p:txBody>
      </p:sp>
      <p:sp>
        <p:nvSpPr>
          <p:cNvPr id="19" name="TextBox 18"/>
          <p:cNvSpPr txBox="1"/>
          <p:nvPr/>
        </p:nvSpPr>
        <p:spPr>
          <a:xfrm>
            <a:off x="2356532" y="4736504"/>
            <a:ext cx="1368152" cy="613694"/>
          </a:xfrm>
          <a:prstGeom prst="rect">
            <a:avLst/>
          </a:prstGeom>
          <a:noFill/>
          <a:ln>
            <a:noFill/>
          </a:ln>
        </p:spPr>
        <p:txBody>
          <a:bodyPr wrap="square" rtlCol="0">
            <a:spAutoFit/>
          </a:bodyPr>
          <a:lstStyle/>
          <a:p>
            <a:pPr algn="ctr">
              <a:lnSpc>
                <a:spcPct val="150000"/>
              </a:lnSpc>
              <a:buClr>
                <a:schemeClr val="accent1"/>
              </a:buClr>
            </a:pPr>
            <a:r>
              <a:rPr lang="zh-CN" altLang="en-US" sz="1200" b="1" dirty="0">
                <a:latin typeface="微软雅黑" panose="020B0503020204020204" pitchFamily="34" charset="-122"/>
                <a:ea typeface="微软雅黑" panose="020B0503020204020204" pitchFamily="34" charset="-122"/>
              </a:rPr>
              <a:t>电机</a:t>
            </a:r>
            <a:endParaRPr lang="en-US" altLang="zh-CN" sz="1200" b="1" dirty="0">
              <a:latin typeface="微软雅黑" panose="020B0503020204020204" pitchFamily="34" charset="-122"/>
              <a:ea typeface="微软雅黑" panose="020B0503020204020204" pitchFamily="34" charset="-122"/>
            </a:endParaRPr>
          </a:p>
          <a:p>
            <a:pPr algn="ctr">
              <a:lnSpc>
                <a:spcPct val="150000"/>
              </a:lnSpc>
              <a:buClr>
                <a:schemeClr val="accent1"/>
              </a:buClr>
            </a:pPr>
            <a:r>
              <a:rPr lang="en-US" altLang="zh-CN" sz="1200" b="1" dirty="0">
                <a:latin typeface="微软雅黑" panose="020B0503020204020204" pitchFamily="34" charset="-122"/>
                <a:ea typeface="微软雅黑" panose="020B0503020204020204" pitchFamily="34" charset="-122"/>
              </a:rPr>
              <a:t>UL</a:t>
            </a:r>
            <a:r>
              <a:rPr lang="zh-CN" altLang="en-US" sz="1200" b="1" dirty="0">
                <a:latin typeface="微软雅黑" panose="020B0503020204020204" pitchFamily="34" charset="-122"/>
                <a:ea typeface="微软雅黑" panose="020B0503020204020204" pitchFamily="34" charset="-122"/>
              </a:rPr>
              <a:t>认证</a:t>
            </a:r>
            <a:endParaRPr lang="zh-CN" altLang="en-US" sz="1200" b="1" dirty="0">
              <a:latin typeface="微软雅黑" panose="020B0503020204020204" pitchFamily="34" charset="-122"/>
              <a:ea typeface="微软雅黑" panose="020B0503020204020204" pitchFamily="34" charset="-122"/>
            </a:endParaRPr>
          </a:p>
        </p:txBody>
      </p:sp>
      <p:sp>
        <p:nvSpPr>
          <p:cNvPr id="20" name="TextBox 19"/>
          <p:cNvSpPr txBox="1"/>
          <p:nvPr/>
        </p:nvSpPr>
        <p:spPr>
          <a:xfrm>
            <a:off x="4442750" y="4736504"/>
            <a:ext cx="1368152" cy="613694"/>
          </a:xfrm>
          <a:prstGeom prst="rect">
            <a:avLst/>
          </a:prstGeom>
          <a:noFill/>
          <a:ln>
            <a:noFill/>
          </a:ln>
        </p:spPr>
        <p:txBody>
          <a:bodyPr wrap="square" rtlCol="0">
            <a:spAutoFit/>
          </a:bodyPr>
          <a:lstStyle/>
          <a:p>
            <a:pPr algn="ctr">
              <a:lnSpc>
                <a:spcPct val="150000"/>
              </a:lnSpc>
              <a:buClr>
                <a:schemeClr val="accent1"/>
              </a:buClr>
            </a:pPr>
            <a:r>
              <a:rPr lang="zh-CN" altLang="en-US" sz="1200" b="1" dirty="0">
                <a:latin typeface="微软雅黑" panose="020B0503020204020204" pitchFamily="34" charset="-122"/>
                <a:ea typeface="微软雅黑" panose="020B0503020204020204" pitchFamily="34" charset="-122"/>
              </a:rPr>
              <a:t>水泵</a:t>
            </a:r>
            <a:endParaRPr lang="en-US" altLang="zh-CN" sz="1200" b="1" dirty="0">
              <a:latin typeface="微软雅黑" panose="020B0503020204020204" pitchFamily="34" charset="-122"/>
              <a:ea typeface="微软雅黑" panose="020B0503020204020204" pitchFamily="34" charset="-122"/>
            </a:endParaRPr>
          </a:p>
          <a:p>
            <a:pPr algn="ctr">
              <a:lnSpc>
                <a:spcPct val="150000"/>
              </a:lnSpc>
              <a:buClr>
                <a:schemeClr val="accent1"/>
              </a:buClr>
            </a:pPr>
            <a:r>
              <a:rPr lang="en-US" altLang="zh-CN" sz="1200" b="1" dirty="0">
                <a:latin typeface="微软雅黑" panose="020B0503020204020204" pitchFamily="34" charset="-122"/>
                <a:ea typeface="微软雅黑" panose="020B0503020204020204" pitchFamily="34" charset="-122"/>
              </a:rPr>
              <a:t>CE</a:t>
            </a:r>
            <a:r>
              <a:rPr lang="zh-CN" altLang="en-US" sz="1200" b="1" dirty="0">
                <a:latin typeface="微软雅黑" panose="020B0503020204020204" pitchFamily="34" charset="-122"/>
                <a:ea typeface="微软雅黑" panose="020B0503020204020204" pitchFamily="34" charset="-122"/>
              </a:rPr>
              <a:t>认证</a:t>
            </a:r>
            <a:endParaRPr lang="zh-CN" altLang="en-US" sz="1200" b="1" dirty="0">
              <a:latin typeface="微软雅黑" panose="020B0503020204020204" pitchFamily="34" charset="-122"/>
              <a:ea typeface="微软雅黑" panose="020B0503020204020204" pitchFamily="34" charset="-122"/>
            </a:endParaRPr>
          </a:p>
        </p:txBody>
      </p:sp>
      <p:sp>
        <p:nvSpPr>
          <p:cNvPr id="21" name="TextBox 20"/>
          <p:cNvSpPr txBox="1"/>
          <p:nvPr/>
        </p:nvSpPr>
        <p:spPr>
          <a:xfrm>
            <a:off x="6528968" y="4736504"/>
            <a:ext cx="1368152" cy="613694"/>
          </a:xfrm>
          <a:prstGeom prst="rect">
            <a:avLst/>
          </a:prstGeom>
          <a:noFill/>
          <a:ln>
            <a:noFill/>
          </a:ln>
        </p:spPr>
        <p:txBody>
          <a:bodyPr wrap="square" rtlCol="0">
            <a:spAutoFit/>
          </a:bodyPr>
          <a:lstStyle/>
          <a:p>
            <a:pPr algn="ctr">
              <a:lnSpc>
                <a:spcPct val="150000"/>
              </a:lnSpc>
              <a:buClr>
                <a:schemeClr val="accent1"/>
              </a:buClr>
            </a:pPr>
            <a:r>
              <a:rPr lang="zh-CN" altLang="en-US" sz="1200" b="1" dirty="0">
                <a:latin typeface="微软雅黑" panose="020B0503020204020204" pitchFamily="34" charset="-122"/>
                <a:ea typeface="微软雅黑" panose="020B0503020204020204" pitchFamily="34" charset="-122"/>
              </a:rPr>
              <a:t>水泵</a:t>
            </a:r>
            <a:endParaRPr lang="en-US" altLang="zh-CN" sz="1200" b="1" dirty="0">
              <a:latin typeface="微软雅黑" panose="020B0503020204020204" pitchFamily="34" charset="-122"/>
              <a:ea typeface="微软雅黑" panose="020B0503020204020204" pitchFamily="34" charset="-122"/>
            </a:endParaRPr>
          </a:p>
          <a:p>
            <a:pPr algn="ctr">
              <a:lnSpc>
                <a:spcPct val="150000"/>
              </a:lnSpc>
              <a:buClr>
                <a:schemeClr val="accent1"/>
              </a:buClr>
            </a:pPr>
            <a:r>
              <a:rPr lang="en-US" altLang="zh-CN" sz="1200" b="1" dirty="0">
                <a:latin typeface="微软雅黑" panose="020B0503020204020204" pitchFamily="34" charset="-122"/>
                <a:ea typeface="微软雅黑" panose="020B0503020204020204" pitchFamily="34" charset="-122"/>
              </a:rPr>
              <a:t>RoHS</a:t>
            </a:r>
            <a:r>
              <a:rPr lang="zh-CN" altLang="en-US" sz="1200" b="1" dirty="0">
                <a:latin typeface="微软雅黑" panose="020B0503020204020204" pitchFamily="34" charset="-122"/>
                <a:ea typeface="微软雅黑" panose="020B0503020204020204" pitchFamily="34" charset="-122"/>
              </a:rPr>
              <a:t>自声明</a:t>
            </a:r>
            <a:endParaRPr lang="zh-CN" altLang="en-US" sz="1200" b="1" dirty="0">
              <a:latin typeface="微软雅黑" panose="020B0503020204020204" pitchFamily="34" charset="-122"/>
              <a:ea typeface="微软雅黑" panose="020B0503020204020204" pitchFamily="34" charset="-122"/>
            </a:endParaRPr>
          </a:p>
        </p:txBody>
      </p:sp>
      <p:sp>
        <p:nvSpPr>
          <p:cNvPr id="23" name="TextBox 22"/>
          <p:cNvSpPr txBox="1"/>
          <p:nvPr/>
        </p:nvSpPr>
        <p:spPr>
          <a:xfrm>
            <a:off x="8782250" y="4736145"/>
            <a:ext cx="1368152" cy="613694"/>
          </a:xfrm>
          <a:prstGeom prst="rect">
            <a:avLst/>
          </a:prstGeom>
          <a:noFill/>
          <a:ln>
            <a:noFill/>
          </a:ln>
        </p:spPr>
        <p:txBody>
          <a:bodyPr wrap="square" rtlCol="0">
            <a:spAutoFit/>
          </a:bodyPr>
          <a:lstStyle/>
          <a:p>
            <a:pPr algn="ctr">
              <a:lnSpc>
                <a:spcPct val="150000"/>
              </a:lnSpc>
              <a:buClr>
                <a:schemeClr val="accent1"/>
              </a:buClr>
            </a:pPr>
            <a:r>
              <a:rPr lang="zh-CN" altLang="en-US" sz="1200" b="1" dirty="0">
                <a:latin typeface="微软雅黑" panose="020B0503020204020204" pitchFamily="34" charset="-122"/>
                <a:ea typeface="微软雅黑" panose="020B0503020204020204" pitchFamily="34" charset="-122"/>
              </a:rPr>
              <a:t>水泵</a:t>
            </a:r>
            <a:endParaRPr lang="en-US" altLang="zh-CN" sz="1200" b="1" dirty="0">
              <a:latin typeface="微软雅黑" panose="020B0503020204020204" pitchFamily="34" charset="-122"/>
              <a:ea typeface="微软雅黑" panose="020B0503020204020204" pitchFamily="34" charset="-122"/>
            </a:endParaRPr>
          </a:p>
          <a:p>
            <a:pPr algn="ctr">
              <a:lnSpc>
                <a:spcPct val="150000"/>
              </a:lnSpc>
              <a:buClr>
                <a:schemeClr val="accent1"/>
              </a:buClr>
            </a:pPr>
            <a:r>
              <a:rPr lang="en-US" altLang="zh-CN" sz="1200" b="1" dirty="0">
                <a:latin typeface="微软雅黑" panose="020B0503020204020204" pitchFamily="34" charset="-122"/>
                <a:ea typeface="微软雅黑" panose="020B0503020204020204" pitchFamily="34" charset="-122"/>
              </a:rPr>
              <a:t>REACH</a:t>
            </a:r>
            <a:r>
              <a:rPr lang="zh-CN" altLang="en-US" sz="1200" b="1" dirty="0">
                <a:latin typeface="微软雅黑" panose="020B0503020204020204" pitchFamily="34" charset="-122"/>
                <a:ea typeface="微软雅黑" panose="020B0503020204020204" pitchFamily="34" charset="-122"/>
              </a:rPr>
              <a:t>自声明</a:t>
            </a:r>
            <a:endParaRPr lang="zh-CN" altLang="en-US" sz="12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 y="1639703"/>
            <a:ext cx="10693399" cy="4791459"/>
          </a:xfrm>
          <a:prstGeom prst="rect">
            <a:avLst/>
          </a:prstGeom>
          <a:gradFill>
            <a:gsLst>
              <a:gs pos="0">
                <a:schemeClr val="bg1">
                  <a:alpha val="0"/>
                </a:schemeClr>
              </a:gs>
              <a:gs pos="21000">
                <a:srgbClr val="009C82">
                  <a:alpha val="5000"/>
                </a:srgbClr>
              </a:gs>
              <a:gs pos="100000">
                <a:srgbClr val="009C82">
                  <a:alpha val="88000"/>
                </a:srgbClr>
              </a:gs>
            </a:gsLst>
            <a:lin ang="54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72737" tIns="36368" rIns="72737" bIns="36368" numCol="1" spcCol="0" rtlCol="0" fromWordArt="0" anchor="ctr" anchorCtr="0" compatLnSpc="1">
            <a:noAutofit/>
          </a:bodyPr>
          <a:lstStyle/>
          <a:p>
            <a:pPr marL="180975" indent="-180975">
              <a:lnSpc>
                <a:spcPct val="110000"/>
              </a:lnSpc>
              <a:buClr>
                <a:schemeClr val="accent1"/>
              </a:buClr>
              <a:buFont typeface="Verdana" panose="020B0604030504040204" pitchFamily="34" charset="0"/>
              <a:buChar char="•"/>
            </a:pPr>
            <a:endParaRPr lang="zh-CN" altLang="en-US" sz="1195" dirty="0">
              <a:solidFill>
                <a:schemeClr val="tx1"/>
              </a:solidFill>
            </a:endParaRPr>
          </a:p>
        </p:txBody>
      </p:sp>
      <p:pic>
        <p:nvPicPr>
          <p:cNvPr id="37" name="Picture 2" descr="Afficher l’image source"/>
          <p:cNvPicPr>
            <a:picLocks noChangeAspect="1" noChangeArrowheads="1"/>
          </p:cNvPicPr>
          <p:nvPr/>
        </p:nvPicPr>
        <p:blipFill rotWithShape="1">
          <a:blip r:embed="rId1">
            <a:extLst>
              <a:ext uri="{28A0092B-C50C-407E-A947-70E740481C1C}">
                <a14:useLocalDpi xmlns:a14="http://schemas.microsoft.com/office/drawing/2010/main" val="0"/>
              </a:ext>
            </a:extLst>
          </a:blip>
          <a:srcRect b="39245"/>
          <a:stretch>
            <a:fillRect/>
          </a:stretch>
        </p:blipFill>
        <p:spPr bwMode="auto">
          <a:xfrm>
            <a:off x="0" y="955790"/>
            <a:ext cx="10693400" cy="4791459"/>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0" y="955789"/>
            <a:ext cx="10693399" cy="4791459"/>
          </a:xfrm>
          <a:prstGeom prst="rect">
            <a:avLst/>
          </a:prstGeom>
          <a:gradFill>
            <a:gsLst>
              <a:gs pos="0">
                <a:schemeClr val="bg1">
                  <a:alpha val="0"/>
                </a:schemeClr>
              </a:gs>
              <a:gs pos="21000">
                <a:srgbClr val="009C82">
                  <a:alpha val="5000"/>
                </a:srgbClr>
              </a:gs>
              <a:gs pos="100000">
                <a:srgbClr val="009C82">
                  <a:alpha val="88000"/>
                </a:srgbClr>
              </a:gs>
            </a:gsLst>
            <a:lin ang="54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72737" tIns="36368" rIns="72737" bIns="36368" numCol="1" spcCol="0" rtlCol="0" fromWordArt="0" anchor="ctr" anchorCtr="0" compatLnSpc="1">
            <a:noAutofit/>
          </a:bodyPr>
          <a:lstStyle/>
          <a:p>
            <a:pPr marL="180975" indent="-180975">
              <a:lnSpc>
                <a:spcPct val="110000"/>
              </a:lnSpc>
              <a:buClr>
                <a:schemeClr val="accent1"/>
              </a:buClr>
              <a:buFont typeface="Verdana" panose="020B0604030504040204" pitchFamily="34" charset="0"/>
              <a:buChar char="•"/>
            </a:pPr>
            <a:endParaRPr lang="zh-CN" altLang="en-US" sz="1195" dirty="0">
              <a:solidFill>
                <a:schemeClr val="tx1"/>
              </a:solidFill>
            </a:endParaRPr>
          </a:p>
        </p:txBody>
      </p:sp>
      <p:cxnSp>
        <p:nvCxnSpPr>
          <p:cNvPr id="17" name="肘形连接符 16"/>
          <p:cNvCxnSpPr>
            <a:endCxn id="51" idx="1"/>
          </p:cNvCxnSpPr>
          <p:nvPr/>
        </p:nvCxnSpPr>
        <p:spPr>
          <a:xfrm flipV="1">
            <a:off x="1806926" y="1840311"/>
            <a:ext cx="3000116" cy="778285"/>
          </a:xfrm>
          <a:prstGeom prst="bentConnector3">
            <a:avLst>
              <a:gd name="adj1" fmla="val 50000"/>
            </a:avLst>
          </a:prstGeom>
          <a:ln w="53975" cap="rnd" cmpd="sng">
            <a:solidFill>
              <a:srgbClr val="FFB400"/>
            </a:solidFill>
            <a:prstDash val="solid"/>
            <a:bevel/>
          </a:ln>
        </p:spPr>
        <p:style>
          <a:lnRef idx="1">
            <a:schemeClr val="accent1"/>
          </a:lnRef>
          <a:fillRef idx="0">
            <a:schemeClr val="accent1"/>
          </a:fillRef>
          <a:effectRef idx="0">
            <a:schemeClr val="accent1"/>
          </a:effectRef>
          <a:fontRef idx="minor">
            <a:schemeClr val="tx1"/>
          </a:fontRef>
        </p:style>
      </p:cxnSp>
      <p:cxnSp>
        <p:nvCxnSpPr>
          <p:cNvPr id="44" name="肘形连接符 43"/>
          <p:cNvCxnSpPr>
            <a:endCxn id="21" idx="1"/>
          </p:cNvCxnSpPr>
          <p:nvPr/>
        </p:nvCxnSpPr>
        <p:spPr>
          <a:xfrm>
            <a:off x="2268220" y="4295775"/>
            <a:ext cx="2572984" cy="548739"/>
          </a:xfrm>
          <a:prstGeom prst="bentConnector3">
            <a:avLst>
              <a:gd name="adj1" fmla="val 38803"/>
            </a:avLst>
          </a:prstGeom>
          <a:ln w="53975" cap="rnd" cmpd="sng">
            <a:solidFill>
              <a:srgbClr val="FFB400"/>
            </a:solidFill>
            <a:prstDash val="solid"/>
            <a:bevel/>
          </a:ln>
        </p:spPr>
        <p:style>
          <a:lnRef idx="1">
            <a:schemeClr val="accent1"/>
          </a:lnRef>
          <a:fillRef idx="0">
            <a:schemeClr val="accent1"/>
          </a:fillRef>
          <a:effectRef idx="0">
            <a:schemeClr val="accent1"/>
          </a:effectRef>
          <a:fontRef idx="minor">
            <a:schemeClr val="tx1"/>
          </a:fontRef>
        </p:style>
      </p:cxnSp>
      <p:sp>
        <p:nvSpPr>
          <p:cNvPr id="15" name="Rectangle 5"/>
          <p:cNvSpPr/>
          <p:nvPr/>
        </p:nvSpPr>
        <p:spPr>
          <a:xfrm flipH="1">
            <a:off x="149186" y="2085913"/>
            <a:ext cx="2682190" cy="2682190"/>
          </a:xfrm>
          <a:prstGeom prst="ellipse">
            <a:avLst/>
          </a:prstGeom>
          <a:gradFill flip="none" rotWithShape="1">
            <a:gsLst>
              <a:gs pos="6000">
                <a:srgbClr val="FAB117">
                  <a:alpha val="100000"/>
                </a:srgbClr>
              </a:gs>
              <a:gs pos="40000">
                <a:srgbClr val="FAB117">
                  <a:alpha val="100000"/>
                </a:srgbClr>
              </a:gs>
              <a:gs pos="100000">
                <a:srgbClr val="FAB117">
                  <a:alpha val="0"/>
                </a:srgbClr>
              </a:gs>
            </a:gsLst>
            <a:lin ang="0" scaled="1"/>
            <a:tileRect/>
          </a:gradFill>
          <a:ln w="12700" cap="flat" cmpd="sng" algn="ctr">
            <a:noFill/>
            <a:prstDash val="solid"/>
            <a:miter lim="800000"/>
          </a:ln>
          <a:effectLst/>
        </p:spPr>
        <p:txBody>
          <a:bodyPr rot="0" spcFirstLastPara="0" vertOverflow="overflow" horzOverflow="overflow" vert="horz" wrap="square" lIns="72737" tIns="36368" rIns="72737" bIns="36368" numCol="1" spcCol="0" rtlCol="0" fromWordArt="0" anchor="ctr" anchorCtr="0" forceAA="0" compatLnSpc="1">
            <a:noAutofit/>
          </a:bodyPr>
          <a:lstStyle/>
          <a:p>
            <a:pPr algn="ctr"/>
            <a:endParaRPr lang="ko-KR" altLang="en-US" sz="2150">
              <a:solidFill>
                <a:sysClr val="window" lastClr="FFFFFF"/>
              </a:solidFill>
            </a:endParaRPr>
          </a:p>
        </p:txBody>
      </p:sp>
      <p:grpSp>
        <p:nvGrpSpPr>
          <p:cNvPr id="5" name="组合 4"/>
          <p:cNvGrpSpPr/>
          <p:nvPr/>
        </p:nvGrpSpPr>
        <p:grpSpPr>
          <a:xfrm>
            <a:off x="4807042" y="1445558"/>
            <a:ext cx="1552302" cy="591497"/>
            <a:chOff x="8766" y="6223"/>
            <a:chExt cx="3408" cy="1171"/>
          </a:xfrm>
        </p:grpSpPr>
        <p:sp>
          <p:nvSpPr>
            <p:cNvPr id="48" name="文本框 47"/>
            <p:cNvSpPr txBox="1"/>
            <p:nvPr/>
          </p:nvSpPr>
          <p:spPr>
            <a:xfrm>
              <a:off x="9615" y="6223"/>
              <a:ext cx="2559" cy="1171"/>
            </a:xfrm>
            <a:prstGeom prst="rect">
              <a:avLst/>
            </a:prstGeom>
            <a:noFill/>
            <a:effectLst>
              <a:outerShdw blurRad="50800" dist="38100" dir="2700000" algn="tl" rotWithShape="0">
                <a:prstClr val="black">
                  <a:alpha val="40000"/>
                </a:prstClr>
              </a:outerShdw>
            </a:effectLst>
          </p:spPr>
          <p:txBody>
            <a:bodyPr wrap="none" rtlCol="0" anchor="t">
              <a:spAutoFit/>
            </a:bodyPr>
            <a:lstStyle/>
            <a:p>
              <a:pPr indent="0" algn="l">
                <a:lnSpc>
                  <a:spcPct val="200000"/>
                </a:lnSpc>
                <a:buFont typeface="+mj-lt"/>
                <a:buNone/>
              </a:pPr>
              <a:r>
                <a:rPr lang="zh-CN" altLang="en-US" sz="1910" b="1" dirty="0">
                  <a:solidFill>
                    <a:schemeClr val="bg1"/>
                  </a:solidFill>
                  <a:latin typeface="微软雅黑" panose="020B0503020204020204" pitchFamily="34" charset="-122"/>
                  <a:ea typeface="微软雅黑" panose="020B0503020204020204" pitchFamily="34" charset="-122"/>
                  <a:sym typeface="+mn-ea"/>
                </a:rPr>
                <a:t>走进威乐</a:t>
              </a:r>
              <a:endParaRPr lang="zh-CN" altLang="en-US" sz="1910" b="1" dirty="0">
                <a:solidFill>
                  <a:schemeClr val="bg1"/>
                </a:solidFill>
                <a:latin typeface="微软雅黑" panose="020B0503020204020204" pitchFamily="34" charset="-122"/>
                <a:ea typeface="微软雅黑" panose="020B0503020204020204" pitchFamily="34" charset="-122"/>
                <a:sym typeface="+mn-ea"/>
              </a:endParaRPr>
            </a:p>
          </p:txBody>
        </p:sp>
        <p:sp>
          <p:nvSpPr>
            <p:cNvPr id="52" name="椭圆 51"/>
            <p:cNvSpPr/>
            <p:nvPr/>
          </p:nvSpPr>
          <p:spPr>
            <a:xfrm>
              <a:off x="8774" y="6634"/>
              <a:ext cx="726" cy="727"/>
            </a:xfrm>
            <a:prstGeom prst="ellipse">
              <a:avLst/>
            </a:prstGeom>
            <a:solidFill>
              <a:srgbClr val="FDAF17"/>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72737" tIns="36368" rIns="72737" bIns="36368" numCol="1" spcCol="0" rtlCol="0" fromWordArt="0" anchor="ctr" anchorCtr="0" compatLnSpc="1">
              <a:noAutofit/>
            </a:bodyPr>
            <a:lstStyle/>
            <a:p>
              <a:pPr marL="180975" indent="-180975">
                <a:lnSpc>
                  <a:spcPct val="110000"/>
                </a:lnSpc>
                <a:buClr>
                  <a:schemeClr val="accent1"/>
                </a:buClr>
                <a:buFont typeface="Verdana" panose="020B0604030504040204" pitchFamily="34" charset="0"/>
                <a:buChar char="•"/>
              </a:pPr>
              <a:endParaRPr lang="zh-CN" altLang="en-US" sz="1195">
                <a:solidFill>
                  <a:schemeClr val="tx1"/>
                </a:solidFill>
              </a:endParaRPr>
            </a:p>
          </p:txBody>
        </p:sp>
        <p:sp>
          <p:nvSpPr>
            <p:cNvPr id="51" name="文本框 50"/>
            <p:cNvSpPr txBox="1"/>
            <p:nvPr/>
          </p:nvSpPr>
          <p:spPr>
            <a:xfrm>
              <a:off x="8766" y="6648"/>
              <a:ext cx="626" cy="713"/>
            </a:xfrm>
            <a:prstGeom prst="rect">
              <a:avLst/>
            </a:prstGeom>
            <a:noFill/>
          </p:spPr>
          <p:txBody>
            <a:bodyPr wrap="square" rtlCol="0">
              <a:spAutoFit/>
            </a:bodyPr>
            <a:lstStyle/>
            <a:p>
              <a:pPr indent="0">
                <a:lnSpc>
                  <a:spcPct val="110000"/>
                </a:lnSpc>
                <a:buClr>
                  <a:schemeClr val="accent1"/>
                </a:buClr>
                <a:buFont typeface="Verdana" panose="020B0604030504040204" pitchFamily="34" charset="0"/>
                <a:buNone/>
              </a:pPr>
              <a:r>
                <a:rPr lang="en-US" altLang="zh-CN" sz="1590" b="1" dirty="0">
                  <a:solidFill>
                    <a:schemeClr val="bg1"/>
                  </a:solidFill>
                  <a:latin typeface="Verdana" panose="020B0604030504040204" pitchFamily="34" charset="0"/>
                  <a:cs typeface="Verdana" panose="020B0604030504040204" pitchFamily="34" charset="0"/>
                </a:rPr>
                <a:t>1</a:t>
              </a:r>
              <a:endParaRPr lang="en-US" altLang="zh-CN" sz="1590" b="1" dirty="0">
                <a:solidFill>
                  <a:schemeClr val="bg1"/>
                </a:solidFill>
                <a:latin typeface="Verdana" panose="020B0604030504040204" pitchFamily="34" charset="0"/>
                <a:cs typeface="Verdana" panose="020B0604030504040204" pitchFamily="34" charset="0"/>
              </a:endParaRPr>
            </a:p>
          </p:txBody>
        </p:sp>
      </p:grpSp>
      <p:grpSp>
        <p:nvGrpSpPr>
          <p:cNvPr id="8" name="组合 7"/>
          <p:cNvGrpSpPr/>
          <p:nvPr/>
        </p:nvGrpSpPr>
        <p:grpSpPr>
          <a:xfrm>
            <a:off x="4827121" y="3937232"/>
            <a:ext cx="3485331" cy="392984"/>
            <a:chOff x="12176" y="10429"/>
            <a:chExt cx="6900" cy="778"/>
          </a:xfrm>
        </p:grpSpPr>
        <p:sp>
          <p:nvSpPr>
            <p:cNvPr id="50" name="文本框 49"/>
            <p:cNvSpPr txBox="1"/>
            <p:nvPr/>
          </p:nvSpPr>
          <p:spPr>
            <a:xfrm>
              <a:off x="12884" y="10429"/>
              <a:ext cx="6192" cy="778"/>
            </a:xfrm>
            <a:prstGeom prst="rect">
              <a:avLst/>
            </a:prstGeom>
            <a:noFill/>
            <a:effectLst>
              <a:outerShdw blurRad="50800" dist="38100" dir="2700000" algn="tl" rotWithShape="0">
                <a:prstClr val="black">
                  <a:alpha val="40000"/>
                </a:prstClr>
              </a:outerShdw>
            </a:effectLst>
          </p:spPr>
          <p:txBody>
            <a:bodyPr wrap="none" rtlCol="0" anchor="t">
              <a:spAutoFit/>
            </a:bodyPr>
            <a:lstStyle/>
            <a:p>
              <a:pPr>
                <a:lnSpc>
                  <a:spcPct val="110000"/>
                </a:lnSpc>
                <a:buClr>
                  <a:schemeClr val="accent1"/>
                </a:buClr>
              </a:pPr>
              <a:r>
                <a:rPr lang="zh-CN" altLang="en-US" sz="1910" b="1" dirty="0">
                  <a:solidFill>
                    <a:schemeClr val="bg1"/>
                  </a:solidFill>
                  <a:latin typeface="微软雅黑" panose="020B0503020204020204" pitchFamily="34" charset="-122"/>
                  <a:ea typeface="微软雅黑" panose="020B0503020204020204" pitchFamily="34" charset="-122"/>
                  <a:sym typeface="+mn-ea"/>
                </a:rPr>
                <a:t>二次侧的威乐水泵解决方案</a:t>
              </a:r>
              <a:endParaRPr lang="zh-CN" altLang="en-US" sz="1910" b="1" dirty="0">
                <a:solidFill>
                  <a:schemeClr val="bg1"/>
                </a:solidFill>
                <a:latin typeface="微软雅黑" panose="020B0503020204020204" pitchFamily="34" charset="-122"/>
                <a:ea typeface="微软雅黑" panose="020B0503020204020204" pitchFamily="34" charset="-122"/>
                <a:sym typeface="+mn-ea"/>
              </a:endParaRPr>
            </a:p>
          </p:txBody>
        </p:sp>
        <p:sp>
          <p:nvSpPr>
            <p:cNvPr id="55" name="椭圆 54"/>
            <p:cNvSpPr/>
            <p:nvPr/>
          </p:nvSpPr>
          <p:spPr>
            <a:xfrm>
              <a:off x="12176" y="10429"/>
              <a:ext cx="726" cy="727"/>
            </a:xfrm>
            <a:prstGeom prst="ellipse">
              <a:avLst/>
            </a:prstGeom>
            <a:solidFill>
              <a:srgbClr val="FDAF17"/>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72737" tIns="36368" rIns="72737" bIns="36368" numCol="1" spcCol="0" rtlCol="0" fromWordArt="0" anchor="ctr" anchorCtr="0" compatLnSpc="1">
              <a:noAutofit/>
            </a:bodyPr>
            <a:lstStyle/>
            <a:p>
              <a:pPr marL="180975" indent="-180975">
                <a:lnSpc>
                  <a:spcPct val="110000"/>
                </a:lnSpc>
                <a:buClr>
                  <a:schemeClr val="accent1"/>
                </a:buClr>
                <a:buFont typeface="Verdana" panose="020B0604030504040204" pitchFamily="34" charset="0"/>
                <a:buChar char="•"/>
              </a:pPr>
              <a:endParaRPr lang="zh-CN" altLang="en-US" sz="1195">
                <a:solidFill>
                  <a:schemeClr val="tx1"/>
                </a:solidFill>
              </a:endParaRPr>
            </a:p>
          </p:txBody>
        </p:sp>
        <p:sp>
          <p:nvSpPr>
            <p:cNvPr id="56" name="文本框 55"/>
            <p:cNvSpPr txBox="1"/>
            <p:nvPr/>
          </p:nvSpPr>
          <p:spPr>
            <a:xfrm>
              <a:off x="12217" y="10459"/>
              <a:ext cx="1393" cy="666"/>
            </a:xfrm>
            <a:prstGeom prst="rect">
              <a:avLst/>
            </a:prstGeom>
            <a:noFill/>
          </p:spPr>
          <p:txBody>
            <a:bodyPr wrap="square" rtlCol="0">
              <a:spAutoFit/>
            </a:bodyPr>
            <a:lstStyle/>
            <a:p>
              <a:pPr indent="0">
                <a:lnSpc>
                  <a:spcPct val="110000"/>
                </a:lnSpc>
                <a:buClr>
                  <a:schemeClr val="accent1"/>
                </a:buClr>
                <a:buFont typeface="Verdana" panose="020B0604030504040204" pitchFamily="34" charset="0"/>
                <a:buNone/>
              </a:pPr>
              <a:r>
                <a:rPr lang="en-US" altLang="zh-CN" sz="1590" b="1" dirty="0">
                  <a:solidFill>
                    <a:schemeClr val="bg1"/>
                  </a:solidFill>
                  <a:latin typeface="Verdana" panose="020B0604030504040204" pitchFamily="34" charset="0"/>
                  <a:cs typeface="Verdana" panose="020B0604030504040204" pitchFamily="34" charset="0"/>
                </a:rPr>
                <a:t>4</a:t>
              </a:r>
              <a:endParaRPr lang="en-US" altLang="zh-CN" sz="1590" b="1" dirty="0">
                <a:solidFill>
                  <a:schemeClr val="bg1"/>
                </a:solidFill>
                <a:latin typeface="Verdana" panose="020B0604030504040204" pitchFamily="34" charset="0"/>
                <a:cs typeface="Verdana" panose="020B0604030504040204" pitchFamily="34" charset="0"/>
              </a:endParaRPr>
            </a:p>
          </p:txBody>
        </p:sp>
      </p:grpSp>
      <p:pic>
        <p:nvPicPr>
          <p:cNvPr id="100" name="图片 99"/>
          <p:cNvPicPr/>
          <p:nvPr/>
        </p:nvPicPr>
        <p:blipFill>
          <a:blip r:embed="rId2">
            <a:clrChange>
              <a:clrFrom>
                <a:srgbClr val="FFFFFF">
                  <a:alpha val="100000"/>
                </a:srgbClr>
              </a:clrFrom>
              <a:clrTo>
                <a:srgbClr val="FFFFFF">
                  <a:alpha val="100000"/>
                  <a:alpha val="0"/>
                </a:srgbClr>
              </a:clrTo>
            </a:clrChange>
            <a:lum bright="100000"/>
          </a:blip>
          <a:srcRect b="9122"/>
          <a:stretch>
            <a:fillRect/>
          </a:stretch>
        </p:blipFill>
        <p:spPr>
          <a:xfrm>
            <a:off x="765039" y="2725068"/>
            <a:ext cx="2058366" cy="1092576"/>
          </a:xfrm>
          <a:prstGeom prst="rect">
            <a:avLst/>
          </a:prstGeom>
          <a:noFill/>
          <a:ln w="9525">
            <a:noFill/>
          </a:ln>
        </p:spPr>
      </p:pic>
      <p:grpSp>
        <p:nvGrpSpPr>
          <p:cNvPr id="18" name="组合 17"/>
          <p:cNvGrpSpPr/>
          <p:nvPr/>
        </p:nvGrpSpPr>
        <p:grpSpPr>
          <a:xfrm>
            <a:off x="4841203" y="4421222"/>
            <a:ext cx="2077480" cy="604630"/>
            <a:chOff x="8739" y="6164"/>
            <a:chExt cx="4561" cy="1197"/>
          </a:xfrm>
        </p:grpSpPr>
        <p:sp>
          <p:nvSpPr>
            <p:cNvPr id="19" name="文本框 18"/>
            <p:cNvSpPr txBox="1"/>
            <p:nvPr/>
          </p:nvSpPr>
          <p:spPr>
            <a:xfrm>
              <a:off x="9664" y="6164"/>
              <a:ext cx="3636" cy="1171"/>
            </a:xfrm>
            <a:prstGeom prst="rect">
              <a:avLst/>
            </a:prstGeom>
            <a:noFill/>
            <a:effectLst>
              <a:outerShdw blurRad="50800" dist="38100" dir="2700000" algn="tl" rotWithShape="0">
                <a:prstClr val="black">
                  <a:alpha val="40000"/>
                </a:prstClr>
              </a:outerShdw>
            </a:effectLst>
          </p:spPr>
          <p:txBody>
            <a:bodyPr wrap="none" rtlCol="0" anchor="t">
              <a:spAutoFit/>
            </a:bodyPr>
            <a:lstStyle/>
            <a:p>
              <a:pPr indent="0" algn="l">
                <a:lnSpc>
                  <a:spcPct val="200000"/>
                </a:lnSpc>
                <a:buFont typeface="+mj-lt"/>
                <a:buNone/>
              </a:pPr>
              <a:r>
                <a:rPr lang="zh-CN" altLang="en-US" sz="1910" b="1" dirty="0">
                  <a:solidFill>
                    <a:schemeClr val="bg1"/>
                  </a:solidFill>
                  <a:latin typeface="微软雅黑" panose="020B0503020204020204" pitchFamily="34" charset="-122"/>
                  <a:ea typeface="微软雅黑" panose="020B0503020204020204" pitchFamily="34" charset="-122"/>
                  <a:sym typeface="+mn-ea"/>
                </a:rPr>
                <a:t>应用案例分享</a:t>
              </a:r>
              <a:endParaRPr lang="zh-CN" altLang="en-US" sz="1910" b="1" dirty="0">
                <a:solidFill>
                  <a:schemeClr val="bg1"/>
                </a:solidFill>
                <a:latin typeface="微软雅黑" panose="020B0503020204020204" pitchFamily="34" charset="-122"/>
                <a:ea typeface="微软雅黑" panose="020B0503020204020204" pitchFamily="34" charset="-122"/>
                <a:sym typeface="+mn-ea"/>
              </a:endParaRPr>
            </a:p>
          </p:txBody>
        </p:sp>
        <p:sp>
          <p:nvSpPr>
            <p:cNvPr id="20" name="椭圆 19"/>
            <p:cNvSpPr/>
            <p:nvPr/>
          </p:nvSpPr>
          <p:spPr>
            <a:xfrm>
              <a:off x="8774" y="6634"/>
              <a:ext cx="726" cy="727"/>
            </a:xfrm>
            <a:prstGeom prst="ellipse">
              <a:avLst/>
            </a:prstGeom>
            <a:solidFill>
              <a:srgbClr val="FDAF17"/>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72737" tIns="36368" rIns="72737" bIns="36368" numCol="1" spcCol="0" rtlCol="0" fromWordArt="0" anchor="ctr" anchorCtr="0" compatLnSpc="1">
              <a:noAutofit/>
            </a:bodyPr>
            <a:lstStyle/>
            <a:p>
              <a:pPr marL="180975" indent="-180975">
                <a:lnSpc>
                  <a:spcPct val="110000"/>
                </a:lnSpc>
                <a:buClr>
                  <a:schemeClr val="accent1"/>
                </a:buClr>
                <a:buFont typeface="Verdana" panose="020B0604030504040204" pitchFamily="34" charset="0"/>
                <a:buChar char="•"/>
              </a:pPr>
              <a:endParaRPr lang="zh-CN" altLang="en-US" sz="1195">
                <a:solidFill>
                  <a:schemeClr val="tx1"/>
                </a:solidFill>
              </a:endParaRPr>
            </a:p>
          </p:txBody>
        </p:sp>
        <p:sp>
          <p:nvSpPr>
            <p:cNvPr id="21" name="文本框 20"/>
            <p:cNvSpPr txBox="1"/>
            <p:nvPr/>
          </p:nvSpPr>
          <p:spPr>
            <a:xfrm>
              <a:off x="8739" y="6669"/>
              <a:ext cx="626" cy="666"/>
            </a:xfrm>
            <a:prstGeom prst="rect">
              <a:avLst/>
            </a:prstGeom>
            <a:noFill/>
          </p:spPr>
          <p:txBody>
            <a:bodyPr wrap="square" rtlCol="0">
              <a:spAutoFit/>
            </a:bodyPr>
            <a:lstStyle/>
            <a:p>
              <a:pPr indent="0">
                <a:lnSpc>
                  <a:spcPct val="110000"/>
                </a:lnSpc>
                <a:buClr>
                  <a:schemeClr val="accent1"/>
                </a:buClr>
                <a:buFont typeface="Verdana" panose="020B0604030504040204" pitchFamily="34" charset="0"/>
                <a:buNone/>
              </a:pPr>
              <a:r>
                <a:rPr lang="en-US" altLang="zh-CN" sz="1590" b="1" dirty="0">
                  <a:solidFill>
                    <a:schemeClr val="bg1"/>
                  </a:solidFill>
                  <a:latin typeface="Verdana" panose="020B0604030504040204" pitchFamily="34" charset="0"/>
                  <a:cs typeface="Verdana" panose="020B0604030504040204" pitchFamily="34" charset="0"/>
                </a:rPr>
                <a:t>5</a:t>
              </a:r>
              <a:endParaRPr lang="en-US" altLang="zh-CN" sz="1590" b="1" dirty="0">
                <a:solidFill>
                  <a:schemeClr val="bg1"/>
                </a:solidFill>
                <a:latin typeface="Verdana" panose="020B0604030504040204" pitchFamily="34" charset="0"/>
                <a:cs typeface="Verdana" panose="020B0604030504040204" pitchFamily="34" charset="0"/>
              </a:endParaRPr>
            </a:p>
          </p:txBody>
        </p:sp>
      </p:grpSp>
      <p:cxnSp>
        <p:nvCxnSpPr>
          <p:cNvPr id="24" name="肘形连接符 43"/>
          <p:cNvCxnSpPr>
            <a:stCxn id="15" idx="2"/>
            <a:endCxn id="13" idx="1"/>
          </p:cNvCxnSpPr>
          <p:nvPr/>
        </p:nvCxnSpPr>
        <p:spPr>
          <a:xfrm flipV="1">
            <a:off x="2831376" y="3383251"/>
            <a:ext cx="1993011" cy="43757"/>
          </a:xfrm>
          <a:prstGeom prst="straightConnector1">
            <a:avLst/>
          </a:prstGeom>
          <a:ln w="53975" cap="rnd" cmpd="sng">
            <a:solidFill>
              <a:srgbClr val="FFB400"/>
            </a:solidFill>
            <a:prstDash val="solid"/>
            <a:beve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4824393" y="2216224"/>
            <a:ext cx="4250154" cy="591497"/>
            <a:chOff x="8766" y="6223"/>
            <a:chExt cx="9331" cy="1171"/>
          </a:xfrm>
        </p:grpSpPr>
        <p:sp>
          <p:nvSpPr>
            <p:cNvPr id="3" name="文本框 2"/>
            <p:cNvSpPr txBox="1"/>
            <p:nvPr/>
          </p:nvSpPr>
          <p:spPr>
            <a:xfrm>
              <a:off x="9615" y="6223"/>
              <a:ext cx="8482" cy="1171"/>
            </a:xfrm>
            <a:prstGeom prst="rect">
              <a:avLst/>
            </a:prstGeom>
            <a:noFill/>
            <a:effectLst>
              <a:outerShdw blurRad="50800" dist="38100" dir="2700000" algn="tl" rotWithShape="0">
                <a:prstClr val="black">
                  <a:alpha val="40000"/>
                </a:prstClr>
              </a:outerShdw>
            </a:effectLst>
          </p:spPr>
          <p:txBody>
            <a:bodyPr wrap="none" rtlCol="0" anchor="t">
              <a:spAutoFit/>
            </a:bodyPr>
            <a:lstStyle/>
            <a:p>
              <a:pPr indent="0" algn="l">
                <a:lnSpc>
                  <a:spcPct val="200000"/>
                </a:lnSpc>
                <a:buFont typeface="+mj-lt"/>
                <a:buNone/>
              </a:pPr>
              <a:r>
                <a:rPr lang="zh-CN" altLang="en-US" sz="1910" b="1" dirty="0">
                  <a:solidFill>
                    <a:schemeClr val="bg1"/>
                  </a:solidFill>
                  <a:latin typeface="微软雅黑" panose="020B0503020204020204" pitchFamily="34" charset="-122"/>
                  <a:ea typeface="微软雅黑" panose="020B0503020204020204" pitchFamily="34" charset="-122"/>
                  <a:sym typeface="+mn-ea"/>
                </a:rPr>
                <a:t>数据中心浪潮下液冷的机缘与优势</a:t>
              </a:r>
              <a:endParaRPr lang="zh-CN" altLang="en-US" sz="1910" b="1" dirty="0">
                <a:solidFill>
                  <a:schemeClr val="bg1"/>
                </a:solidFill>
                <a:latin typeface="微软雅黑" panose="020B0503020204020204" pitchFamily="34" charset="-122"/>
                <a:ea typeface="微软雅黑" panose="020B0503020204020204" pitchFamily="34" charset="-122"/>
                <a:sym typeface="+mn-ea"/>
              </a:endParaRPr>
            </a:p>
          </p:txBody>
        </p:sp>
        <p:sp>
          <p:nvSpPr>
            <p:cNvPr id="4" name="椭圆 3"/>
            <p:cNvSpPr/>
            <p:nvPr/>
          </p:nvSpPr>
          <p:spPr>
            <a:xfrm>
              <a:off x="8774" y="6634"/>
              <a:ext cx="726" cy="727"/>
            </a:xfrm>
            <a:prstGeom prst="ellipse">
              <a:avLst/>
            </a:prstGeom>
            <a:solidFill>
              <a:srgbClr val="FDAF17"/>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72737" tIns="36368" rIns="72737" bIns="36368" numCol="1" spcCol="0" rtlCol="0" fromWordArt="0" anchor="ctr" anchorCtr="0" compatLnSpc="1">
              <a:noAutofit/>
            </a:bodyPr>
            <a:lstStyle/>
            <a:p>
              <a:pPr marL="180975" indent="-180975">
                <a:lnSpc>
                  <a:spcPct val="110000"/>
                </a:lnSpc>
                <a:buClr>
                  <a:schemeClr val="accent1"/>
                </a:buClr>
                <a:buFont typeface="Verdana" panose="020B0604030504040204" pitchFamily="34" charset="0"/>
                <a:buChar char="•"/>
              </a:pPr>
              <a:endParaRPr lang="zh-CN" altLang="en-US" sz="1195">
                <a:solidFill>
                  <a:schemeClr val="tx1"/>
                </a:solidFill>
              </a:endParaRPr>
            </a:p>
          </p:txBody>
        </p:sp>
        <p:sp>
          <p:nvSpPr>
            <p:cNvPr id="6" name="文本框 5"/>
            <p:cNvSpPr txBox="1"/>
            <p:nvPr/>
          </p:nvSpPr>
          <p:spPr>
            <a:xfrm>
              <a:off x="8766" y="6648"/>
              <a:ext cx="626" cy="666"/>
            </a:xfrm>
            <a:prstGeom prst="rect">
              <a:avLst/>
            </a:prstGeom>
            <a:noFill/>
          </p:spPr>
          <p:txBody>
            <a:bodyPr wrap="square" rtlCol="0">
              <a:spAutoFit/>
            </a:bodyPr>
            <a:lstStyle/>
            <a:p>
              <a:pPr indent="0">
                <a:lnSpc>
                  <a:spcPct val="110000"/>
                </a:lnSpc>
                <a:buClr>
                  <a:schemeClr val="accent1"/>
                </a:buClr>
                <a:buFont typeface="Verdana" panose="020B0604030504040204" pitchFamily="34" charset="0"/>
                <a:buNone/>
              </a:pPr>
              <a:r>
                <a:rPr lang="en-US" altLang="zh-CN" sz="1590" b="1" dirty="0">
                  <a:solidFill>
                    <a:schemeClr val="bg1"/>
                  </a:solidFill>
                  <a:latin typeface="Verdana" panose="020B0604030504040204" pitchFamily="34" charset="0"/>
                  <a:cs typeface="Verdana" panose="020B0604030504040204" pitchFamily="34" charset="0"/>
                </a:rPr>
                <a:t>2</a:t>
              </a:r>
              <a:endParaRPr lang="en-US" altLang="zh-CN" sz="1590" b="1" dirty="0">
                <a:solidFill>
                  <a:schemeClr val="bg1"/>
                </a:solidFill>
                <a:latin typeface="Verdana" panose="020B0604030504040204" pitchFamily="34" charset="0"/>
                <a:cs typeface="Verdana" panose="020B0604030504040204" pitchFamily="34" charset="0"/>
              </a:endParaRPr>
            </a:p>
          </p:txBody>
        </p:sp>
      </p:grpSp>
      <p:grpSp>
        <p:nvGrpSpPr>
          <p:cNvPr id="9" name="组合 8"/>
          <p:cNvGrpSpPr/>
          <p:nvPr/>
        </p:nvGrpSpPr>
        <p:grpSpPr>
          <a:xfrm>
            <a:off x="4824388" y="2952889"/>
            <a:ext cx="3504513" cy="622309"/>
            <a:chOff x="8766" y="6129"/>
            <a:chExt cx="7694" cy="1232"/>
          </a:xfrm>
        </p:grpSpPr>
        <p:sp>
          <p:nvSpPr>
            <p:cNvPr id="10" name="文本框 9"/>
            <p:cNvSpPr txBox="1"/>
            <p:nvPr/>
          </p:nvSpPr>
          <p:spPr>
            <a:xfrm>
              <a:off x="9593" y="6129"/>
              <a:ext cx="6867" cy="1171"/>
            </a:xfrm>
            <a:prstGeom prst="rect">
              <a:avLst/>
            </a:prstGeom>
            <a:noFill/>
            <a:effectLst>
              <a:outerShdw blurRad="50800" dist="38100" dir="2700000" algn="tl" rotWithShape="0">
                <a:prstClr val="black">
                  <a:alpha val="40000"/>
                </a:prstClr>
              </a:outerShdw>
            </a:effectLst>
          </p:spPr>
          <p:txBody>
            <a:bodyPr wrap="none" rtlCol="0" anchor="t">
              <a:spAutoFit/>
            </a:bodyPr>
            <a:lstStyle/>
            <a:p>
              <a:pPr>
                <a:lnSpc>
                  <a:spcPct val="200000"/>
                </a:lnSpc>
              </a:pPr>
              <a:r>
                <a:rPr lang="zh-CN" altLang="en-US" sz="1910" b="1" dirty="0">
                  <a:solidFill>
                    <a:schemeClr val="bg1"/>
                  </a:solidFill>
                  <a:latin typeface="微软雅黑" panose="020B0503020204020204" pitchFamily="34" charset="-122"/>
                  <a:ea typeface="微软雅黑" panose="020B0503020204020204" pitchFamily="34" charset="-122"/>
                  <a:sym typeface="+mn-ea"/>
                </a:rPr>
                <a:t>一次侧的威乐产品解决方案</a:t>
              </a:r>
              <a:endParaRPr lang="zh-CN" altLang="en-US" sz="1910" b="1" dirty="0">
                <a:solidFill>
                  <a:schemeClr val="bg1"/>
                </a:solidFill>
                <a:latin typeface="微软雅黑" panose="020B0503020204020204" pitchFamily="34" charset="-122"/>
                <a:ea typeface="微软雅黑" panose="020B0503020204020204" pitchFamily="34" charset="-122"/>
                <a:sym typeface="+mn-ea"/>
              </a:endParaRPr>
            </a:p>
          </p:txBody>
        </p:sp>
        <p:sp>
          <p:nvSpPr>
            <p:cNvPr id="11" name="椭圆 10"/>
            <p:cNvSpPr/>
            <p:nvPr/>
          </p:nvSpPr>
          <p:spPr>
            <a:xfrm>
              <a:off x="8774" y="6634"/>
              <a:ext cx="726" cy="727"/>
            </a:xfrm>
            <a:prstGeom prst="ellipse">
              <a:avLst/>
            </a:prstGeom>
            <a:solidFill>
              <a:srgbClr val="FDAF17"/>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72737" tIns="36368" rIns="72737" bIns="36368" numCol="1" spcCol="0" rtlCol="0" fromWordArt="0" anchor="ctr" anchorCtr="0" compatLnSpc="1">
              <a:noAutofit/>
            </a:bodyPr>
            <a:lstStyle/>
            <a:p>
              <a:pPr marL="180975" indent="-180975">
                <a:lnSpc>
                  <a:spcPct val="110000"/>
                </a:lnSpc>
                <a:buClr>
                  <a:schemeClr val="accent1"/>
                </a:buClr>
                <a:buFont typeface="Verdana" panose="020B0604030504040204" pitchFamily="34" charset="0"/>
                <a:buChar char="•"/>
              </a:pPr>
              <a:endParaRPr lang="zh-CN" altLang="en-US" sz="1195">
                <a:solidFill>
                  <a:schemeClr val="tx1"/>
                </a:solidFill>
              </a:endParaRPr>
            </a:p>
          </p:txBody>
        </p:sp>
        <p:sp>
          <p:nvSpPr>
            <p:cNvPr id="13" name="文本框 12"/>
            <p:cNvSpPr txBox="1"/>
            <p:nvPr/>
          </p:nvSpPr>
          <p:spPr>
            <a:xfrm>
              <a:off x="8766" y="6648"/>
              <a:ext cx="626" cy="666"/>
            </a:xfrm>
            <a:prstGeom prst="rect">
              <a:avLst/>
            </a:prstGeom>
            <a:noFill/>
          </p:spPr>
          <p:txBody>
            <a:bodyPr wrap="square" rtlCol="0">
              <a:spAutoFit/>
            </a:bodyPr>
            <a:lstStyle/>
            <a:p>
              <a:pPr indent="0">
                <a:lnSpc>
                  <a:spcPct val="110000"/>
                </a:lnSpc>
                <a:buClr>
                  <a:schemeClr val="accent1"/>
                </a:buClr>
                <a:buFont typeface="Verdana" panose="020B0604030504040204" pitchFamily="34" charset="0"/>
                <a:buNone/>
              </a:pPr>
              <a:r>
                <a:rPr lang="en-US" altLang="zh-CN" sz="1590" b="1" dirty="0">
                  <a:solidFill>
                    <a:schemeClr val="bg1"/>
                  </a:solidFill>
                  <a:latin typeface="Verdana" panose="020B0604030504040204" pitchFamily="34" charset="0"/>
                  <a:cs typeface="Verdana" panose="020B0604030504040204" pitchFamily="34" charset="0"/>
                </a:rPr>
                <a:t>3</a:t>
              </a:r>
              <a:endParaRPr lang="en-US" altLang="zh-CN" sz="1590" b="1" dirty="0">
                <a:solidFill>
                  <a:schemeClr val="bg1"/>
                </a:solidFill>
                <a:latin typeface="Verdana" panose="020B0604030504040204" pitchFamily="34" charset="0"/>
                <a:cs typeface="Verdana" panose="020B0604030504040204" pitchFamily="34" charset="0"/>
              </a:endParaRPr>
            </a:p>
          </p:txBody>
        </p:sp>
      </p:grpSp>
      <p:cxnSp>
        <p:nvCxnSpPr>
          <p:cNvPr id="14" name="肘形连接符 43"/>
          <p:cNvCxnSpPr>
            <a:endCxn id="55" idx="2"/>
          </p:cNvCxnSpPr>
          <p:nvPr/>
        </p:nvCxnSpPr>
        <p:spPr>
          <a:xfrm>
            <a:off x="2409341" y="3797409"/>
            <a:ext cx="2417779" cy="323435"/>
          </a:xfrm>
          <a:prstGeom prst="bentConnector3">
            <a:avLst>
              <a:gd name="adj1" fmla="val 50000"/>
            </a:avLst>
          </a:prstGeom>
          <a:ln w="53975" cap="rnd" cmpd="sng">
            <a:solidFill>
              <a:srgbClr val="FFB400"/>
            </a:solidFill>
            <a:prstDash val="solid"/>
            <a:bevel/>
          </a:ln>
        </p:spPr>
        <p:style>
          <a:lnRef idx="1">
            <a:schemeClr val="accent1"/>
          </a:lnRef>
          <a:fillRef idx="0">
            <a:schemeClr val="accent1"/>
          </a:fillRef>
          <a:effectRef idx="0">
            <a:schemeClr val="accent1"/>
          </a:effectRef>
          <a:fontRef idx="minor">
            <a:schemeClr val="tx1"/>
          </a:fontRef>
        </p:style>
      </p:cxnSp>
      <p:cxnSp>
        <p:nvCxnSpPr>
          <p:cNvPr id="16" name="肘形连接符 16"/>
          <p:cNvCxnSpPr>
            <a:endCxn id="6" idx="1"/>
          </p:cNvCxnSpPr>
          <p:nvPr/>
        </p:nvCxnSpPr>
        <p:spPr>
          <a:xfrm flipV="1">
            <a:off x="2029663" y="2599107"/>
            <a:ext cx="2794730" cy="472120"/>
          </a:xfrm>
          <a:prstGeom prst="bentConnector3">
            <a:avLst>
              <a:gd name="adj1" fmla="val 60309"/>
            </a:avLst>
          </a:prstGeom>
          <a:ln w="53975" cap="rnd" cmpd="sng">
            <a:solidFill>
              <a:srgbClr val="FFB400"/>
            </a:solidFill>
            <a:prstDash val="solid"/>
            <a:beve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276860" y="698500"/>
            <a:ext cx="10153650" cy="1288415"/>
          </a:xfrm>
        </p:spPr>
        <p:txBody>
          <a:bodyPr/>
          <a:lstStyle/>
          <a:p>
            <a:pPr marL="0" indent="0" fontAlgn="auto">
              <a:lnSpc>
                <a:spcPct val="130000"/>
              </a:lnSpc>
            </a:pPr>
            <a:r>
              <a:rPr sz="2400" dirty="0">
                <a:latin typeface="Verdana" panose="020B0604030504040204" pitchFamily="34" charset="0"/>
                <a:cs typeface="Verdana" panose="020B0604030504040204" pitchFamily="34" charset="0"/>
              </a:rPr>
              <a:t>威乐服务</a:t>
            </a:r>
            <a:r>
              <a:rPr lang="en-US" sz="2400" dirty="0">
                <a:latin typeface="Verdana" panose="020B0604030504040204" pitchFamily="34" charset="0"/>
                <a:cs typeface="Verdana" panose="020B0604030504040204" pitchFamily="34" charset="0"/>
              </a:rPr>
              <a:t> - </a:t>
            </a:r>
            <a:r>
              <a:rPr lang="en-US" sz="2400" dirty="0">
                <a:solidFill>
                  <a:schemeClr val="accent1"/>
                </a:solidFill>
                <a:latin typeface="Verdana" panose="020B0604030504040204" pitchFamily="34" charset="0"/>
                <a:cs typeface="Verdana" panose="020B0604030504040204" pitchFamily="34" charset="0"/>
                <a:sym typeface="黑体" panose="02010609060101010101" pitchFamily="49" charset="-122"/>
              </a:rPr>
              <a:t>2-24</a:t>
            </a:r>
            <a:r>
              <a:rPr lang="zh-CN" altLang="en-US" sz="2400" dirty="0">
                <a:solidFill>
                  <a:schemeClr val="accent1"/>
                </a:solidFill>
                <a:latin typeface="Verdana" panose="020B0604030504040204" pitchFamily="34" charset="0"/>
                <a:cs typeface="Verdana" panose="020B0604030504040204" pitchFamily="34" charset="0"/>
                <a:sym typeface="黑体" panose="02010609060101010101" pitchFamily="49" charset="-122"/>
              </a:rPr>
              <a:t>小时快速响应</a:t>
            </a:r>
            <a:r>
              <a:rPr lang="en-US" sz="2400" dirty="0">
                <a:solidFill>
                  <a:schemeClr val="accent1"/>
                </a:solidFill>
                <a:latin typeface="Verdana" panose="020B0604030504040204" pitchFamily="34" charset="0"/>
                <a:cs typeface="Verdana" panose="020B0604030504040204" pitchFamily="34" charset="0"/>
              </a:rPr>
              <a:t>  </a:t>
            </a:r>
            <a:endParaRPr lang="en-US" sz="2400" dirty="0">
              <a:solidFill>
                <a:schemeClr val="accent1"/>
              </a:solidFill>
              <a:latin typeface="Verdana" panose="020B0604030504040204" pitchFamily="34" charset="0"/>
              <a:cs typeface="Verdana" panose="020B0604030504040204" pitchFamily="34" charset="0"/>
            </a:endParaRPr>
          </a:p>
        </p:txBody>
      </p:sp>
      <p:pic>
        <p:nvPicPr>
          <p:cNvPr id="16" name="Bildplatzhalter 15"/>
          <p:cNvPicPr>
            <a:picLocks noGrp="1" noChangeAspect="1"/>
          </p:cNvPicPr>
          <p:nvPr>
            <p:ph type="pic" sz="quarter" idx="4294967295"/>
          </p:nvPr>
        </p:nvPicPr>
        <p:blipFill>
          <a:blip r:embed="rId1"/>
          <a:srcRect l="966" t="31008" r="157" b="9933"/>
          <a:stretch>
            <a:fillRect/>
          </a:stretch>
        </p:blipFill>
        <p:spPr>
          <a:xfrm>
            <a:off x="276860" y="1276350"/>
            <a:ext cx="10175240" cy="4299585"/>
          </a:xfrm>
          <a:prstGeom prst="rect">
            <a:avLst/>
          </a:prstGeom>
        </p:spPr>
      </p:pic>
      <p:grpSp>
        <p:nvGrpSpPr>
          <p:cNvPr id="2" name="组合 1"/>
          <p:cNvGrpSpPr/>
          <p:nvPr/>
        </p:nvGrpSpPr>
        <p:grpSpPr>
          <a:xfrm>
            <a:off x="6658610" y="1281430"/>
            <a:ext cx="3794125" cy="4294430"/>
            <a:chOff x="9687" y="1114"/>
            <a:chExt cx="6774" cy="7667"/>
          </a:xfrm>
        </p:grpSpPr>
        <p:sp>
          <p:nvSpPr>
            <p:cNvPr id="6" name="任意多边形 5"/>
            <p:cNvSpPr/>
            <p:nvPr/>
          </p:nvSpPr>
          <p:spPr>
            <a:xfrm>
              <a:off x="9687" y="1114"/>
              <a:ext cx="6774" cy="7667"/>
            </a:xfrm>
            <a:custGeom>
              <a:avLst/>
              <a:gdLst/>
              <a:ahLst/>
              <a:cxnLst>
                <a:cxn ang="3">
                  <a:pos x="hc" y="t"/>
                </a:cxn>
                <a:cxn ang="cd2">
                  <a:pos x="l" y="vc"/>
                </a:cxn>
                <a:cxn ang="cd4">
                  <a:pos x="hc" y="b"/>
                </a:cxn>
                <a:cxn ang="0">
                  <a:pos x="r" y="vc"/>
                </a:cxn>
              </a:cxnLst>
              <a:rect l="l" t="t" r="r" b="b"/>
              <a:pathLst>
                <a:path w="6774" h="7667">
                  <a:moveTo>
                    <a:pt x="0" y="0"/>
                  </a:moveTo>
                  <a:lnTo>
                    <a:pt x="6774" y="0"/>
                  </a:lnTo>
                  <a:lnTo>
                    <a:pt x="6774" y="7667"/>
                  </a:lnTo>
                  <a:lnTo>
                    <a:pt x="0" y="7667"/>
                  </a:lnTo>
                  <a:lnTo>
                    <a:pt x="0" y="5708"/>
                  </a:lnTo>
                  <a:lnTo>
                    <a:pt x="30" y="5681"/>
                  </a:lnTo>
                  <a:cubicBezTo>
                    <a:pt x="441" y="5307"/>
                    <a:pt x="700" y="4767"/>
                    <a:pt x="700" y="4167"/>
                  </a:cubicBezTo>
                  <a:cubicBezTo>
                    <a:pt x="700" y="3566"/>
                    <a:pt x="441" y="3026"/>
                    <a:pt x="30" y="2652"/>
                  </a:cubicBezTo>
                  <a:lnTo>
                    <a:pt x="0" y="2625"/>
                  </a:lnTo>
                  <a:lnTo>
                    <a:pt x="0" y="0"/>
                  </a:lnTo>
                  <a:close/>
                </a:path>
              </a:pathLst>
            </a:custGeom>
            <a:gradFill>
              <a:gsLst>
                <a:gs pos="0">
                  <a:srgbClr val="FFFFFF"/>
                </a:gs>
                <a:gs pos="100000">
                  <a:srgbClr val="FFFFFF">
                    <a:alpha val="60000"/>
                  </a:srgb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黑体" panose="02010609060101010101" pitchFamily="49" charset="-122"/>
                <a:buChar char="•"/>
              </a:pPr>
              <a:endParaRPr lang="zh-CN" altLang="en-US" sz="150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pic>
          <p:nvPicPr>
            <p:cNvPr id="46" name="图片 45" descr="C:/Users/Philip_Yin/AppData/Local/Temp/picturecompress_20211008094324/output_180.pngoutput_180"/>
            <p:cNvPicPr>
              <a:picLocks noChangeAspect="1"/>
            </p:cNvPicPr>
            <p:nvPr/>
          </p:nvPicPr>
          <p:blipFill>
            <a:blip r:embed="rId2"/>
            <a:srcRect l="12574" r="7197"/>
            <a:stretch>
              <a:fillRect/>
            </a:stretch>
          </p:blipFill>
          <p:spPr>
            <a:xfrm>
              <a:off x="14320" y="3833"/>
              <a:ext cx="2029" cy="2245"/>
            </a:xfrm>
            <a:prstGeom prst="rect">
              <a:avLst/>
            </a:prstGeom>
          </p:spPr>
        </p:pic>
        <p:sp>
          <p:nvSpPr>
            <p:cNvPr id="50" name="圆角矩形 49"/>
            <p:cNvSpPr/>
            <p:nvPr/>
          </p:nvSpPr>
          <p:spPr>
            <a:xfrm>
              <a:off x="12388" y="1269"/>
              <a:ext cx="3961" cy="2302"/>
            </a:xfrm>
            <a:prstGeom prst="roundRect">
              <a:avLst>
                <a:gd name="adj" fmla="val 6820"/>
              </a:avLst>
            </a:prstGeom>
            <a:solidFill>
              <a:schemeClr val="bg1"/>
            </a:solidFill>
            <a:ln w="127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latin typeface="Verdana" panose="020B0604030504040204" pitchFamily="34" charset="0"/>
                <a:ea typeface="黑体" panose="02010609060101010101" pitchFamily="49" charset="-122"/>
                <a:cs typeface="Verdana" panose="020B0604030504040204" pitchFamily="34" charset="0"/>
              </a:endParaRPr>
            </a:p>
          </p:txBody>
        </p:sp>
        <p:sp>
          <p:nvSpPr>
            <p:cNvPr id="51" name="圆角矩形 50"/>
            <p:cNvSpPr/>
            <p:nvPr/>
          </p:nvSpPr>
          <p:spPr>
            <a:xfrm>
              <a:off x="9881" y="3840"/>
              <a:ext cx="4256" cy="2231"/>
            </a:xfrm>
            <a:prstGeom prst="roundRect">
              <a:avLst>
                <a:gd name="adj" fmla="val 4706"/>
              </a:avLst>
            </a:prstGeom>
            <a:solidFill>
              <a:schemeClr val="bg1"/>
            </a:solidFill>
            <a:ln w="127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40">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endParaRPr>
            </a:p>
          </p:txBody>
        </p:sp>
        <p:sp>
          <p:nvSpPr>
            <p:cNvPr id="52" name="圆角矩形 51"/>
            <p:cNvSpPr/>
            <p:nvPr/>
          </p:nvSpPr>
          <p:spPr>
            <a:xfrm>
              <a:off x="12361" y="6340"/>
              <a:ext cx="3961" cy="2302"/>
            </a:xfrm>
            <a:prstGeom prst="roundRect">
              <a:avLst>
                <a:gd name="adj" fmla="val 5690"/>
              </a:avLst>
            </a:prstGeom>
            <a:solidFill>
              <a:schemeClr val="bg1"/>
            </a:solidFill>
            <a:ln w="127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40">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endParaRPr>
            </a:p>
          </p:txBody>
        </p:sp>
        <p:sp>
          <p:nvSpPr>
            <p:cNvPr id="86" name="Rechteck 17"/>
            <p:cNvSpPr/>
            <p:nvPr/>
          </p:nvSpPr>
          <p:spPr>
            <a:xfrm>
              <a:off x="12584" y="7059"/>
              <a:ext cx="3596" cy="995"/>
            </a:xfrm>
            <a:prstGeom prst="rect">
              <a:avLst/>
            </a:prstGeom>
          </p:spPr>
          <p:txBody>
            <a:bodyPr wrap="square" lIns="0" tIns="0" rIns="0" bIns="0">
              <a:spAutoFit/>
            </a:bodyPr>
            <a:lstStyle/>
            <a:p>
              <a:pPr>
                <a:spcAft>
                  <a:spcPts val="525"/>
                </a:spcAft>
              </a:pPr>
              <a:r>
                <a:rPr lang="zh-CN" altLang="en-GB" sz="1755" b="1" cap="all" dirty="0">
                  <a:solidFill>
                    <a:srgbClr val="019C82"/>
                  </a:solidFill>
                  <a:latin typeface="Verdana" panose="020B0604030504040204" pitchFamily="34" charset="0"/>
                  <a:ea typeface="黑体" panose="02010609060101010101" pitchFamily="49" charset="-122"/>
                  <a:cs typeface="黑体" panose="02010609060101010101" pitchFamily="49" charset="-122"/>
                </a:rPr>
                <a:t>北京服务培训</a:t>
              </a:r>
              <a:r>
                <a:rPr lang="en-GB" sz="1755" b="1" cap="all" dirty="0">
                  <a:solidFill>
                    <a:srgbClr val="019C82"/>
                  </a:solidFill>
                  <a:latin typeface="Verdana" panose="020B0604030504040204" pitchFamily="34" charset="0"/>
                  <a:ea typeface="黑体" panose="02010609060101010101" pitchFamily="49" charset="-122"/>
                  <a:cs typeface="黑体" panose="02010609060101010101" pitchFamily="49" charset="-122"/>
                </a:rPr>
                <a:t>中心</a:t>
              </a:r>
              <a:endParaRPr lang="en-GB" sz="1755" b="1" cap="all" dirty="0">
                <a:solidFill>
                  <a:srgbClr val="019C82"/>
                </a:solidFill>
                <a:latin typeface="Verdana" panose="020B0604030504040204" pitchFamily="34" charset="0"/>
                <a:ea typeface="黑体" panose="02010609060101010101" pitchFamily="49" charset="-122"/>
                <a:cs typeface="黑体" panose="02010609060101010101" pitchFamily="49" charset="-122"/>
              </a:endParaRPr>
            </a:p>
            <a:p>
              <a:pPr fontAlgn="auto">
                <a:lnSpc>
                  <a:spcPct val="130000"/>
                </a:lnSpc>
              </a:pPr>
              <a:r>
                <a:rPr lang="en-US" altLang="zh-CN" sz="1100" dirty="0">
                  <a:solidFill>
                    <a:schemeClr val="tx1">
                      <a:lumMod val="75000"/>
                      <a:lumOff val="25000"/>
                    </a:schemeClr>
                  </a:solidFill>
                  <a:latin typeface="Verdana" panose="020B0604030504040204" pitchFamily="34" charset="0"/>
                  <a:ea typeface="黑体" panose="02010609060101010101" pitchFamily="49" charset="-122"/>
                  <a:cs typeface="黑体" panose="02010609060101010101" pitchFamily="49" charset="-122"/>
                </a:rPr>
                <a:t>威乐全系列产品培训及实训</a:t>
              </a:r>
              <a:endParaRPr lang="en-US" altLang="zh-CN" sz="1100" dirty="0">
                <a:solidFill>
                  <a:schemeClr val="tx1">
                    <a:lumMod val="75000"/>
                    <a:lumOff val="25000"/>
                  </a:schemeClr>
                </a:solidFill>
                <a:latin typeface="Verdana" panose="020B0604030504040204" pitchFamily="34" charset="0"/>
                <a:ea typeface="黑体" panose="02010609060101010101" pitchFamily="49" charset="-122"/>
                <a:cs typeface="黑体" panose="02010609060101010101" pitchFamily="49" charset="-122"/>
              </a:endParaRPr>
            </a:p>
          </p:txBody>
        </p:sp>
        <p:sp>
          <p:nvSpPr>
            <p:cNvPr id="87" name="Rechteck 30"/>
            <p:cNvSpPr/>
            <p:nvPr/>
          </p:nvSpPr>
          <p:spPr>
            <a:xfrm>
              <a:off x="10390" y="4076"/>
              <a:ext cx="3761" cy="1534"/>
            </a:xfrm>
            <a:prstGeom prst="rect">
              <a:avLst/>
            </a:prstGeom>
          </p:spPr>
          <p:txBody>
            <a:bodyPr wrap="square" lIns="0" tIns="0" rIns="0" bIns="0">
              <a:spAutoFit/>
            </a:bodyPr>
            <a:lstStyle/>
            <a:p>
              <a:pPr fontAlgn="auto">
                <a:lnSpc>
                  <a:spcPct val="130000"/>
                </a:lnSpc>
                <a:spcAft>
                  <a:spcPts val="525"/>
                </a:spcAft>
              </a:pPr>
              <a:r>
                <a:rPr lang="en-US" altLang="en-GB" sz="1755" b="1" cap="all" dirty="0">
                  <a:solidFill>
                    <a:srgbClr val="019C82"/>
                  </a:solidFill>
                  <a:latin typeface="Verdana" panose="020B0604030504040204" pitchFamily="34" charset="0"/>
                  <a:ea typeface="黑体" panose="02010609060101010101" pitchFamily="49" charset="-122"/>
                  <a:cs typeface="Verdana" panose="020B0604030504040204" pitchFamily="34" charset="0"/>
                </a:rPr>
                <a:t>80+</a:t>
              </a:r>
              <a:r>
                <a:rPr lang="en-GB" sz="1755" b="1" cap="all" dirty="0">
                  <a:solidFill>
                    <a:srgbClr val="019C82"/>
                  </a:solidFill>
                  <a:latin typeface="Verdana" panose="020B0604030504040204" pitchFamily="34" charset="0"/>
                  <a:ea typeface="黑体" panose="02010609060101010101" pitchFamily="49" charset="-122"/>
                  <a:cs typeface="Verdana" panose="020B0604030504040204" pitchFamily="34" charset="0"/>
                </a:rPr>
                <a:t>备件库</a:t>
              </a:r>
              <a:endParaRPr lang="en-GB" sz="1755" b="1" cap="all" dirty="0">
                <a:solidFill>
                  <a:srgbClr val="019C82"/>
                </a:solidFill>
                <a:latin typeface="Verdana" panose="020B0604030504040204" pitchFamily="34" charset="0"/>
                <a:ea typeface="黑体" panose="02010609060101010101" pitchFamily="49" charset="-122"/>
                <a:cs typeface="Verdana" panose="020B0604030504040204" pitchFamily="34" charset="0"/>
              </a:endParaRPr>
            </a:p>
            <a:p>
              <a:pPr fontAlgn="auto">
                <a:lnSpc>
                  <a:spcPct val="130000"/>
                </a:lnSpc>
              </a:pPr>
              <a:r>
                <a:rPr lang="zh-CN" altLang="en-US" sz="11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2个大型备件库（北京 </a:t>
              </a:r>
              <a:r>
                <a:rPr lang="en-US" altLang="zh-CN" sz="11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&amp; </a:t>
              </a:r>
              <a:r>
                <a:rPr lang="zh-CN" altLang="en-US" sz="11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常州）</a:t>
              </a:r>
              <a:endParaRPr lang="zh-CN" altLang="en-US" sz="11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endParaRPr>
            </a:p>
            <a:p>
              <a:pPr fontAlgn="auto">
                <a:lnSpc>
                  <a:spcPct val="130000"/>
                </a:lnSpc>
              </a:pPr>
              <a:r>
                <a:rPr lang="zh-CN" altLang="en-US" sz="11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全国各地有大小备件库</a:t>
              </a:r>
              <a:r>
                <a:rPr lang="en-US" altLang="zh-CN" sz="11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80</a:t>
              </a:r>
              <a:r>
                <a:rPr lang="zh-CN" altLang="en-US" sz="11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余个</a:t>
              </a:r>
              <a:endParaRPr lang="zh-CN" altLang="en-US" sz="11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endParaRPr>
            </a:p>
          </p:txBody>
        </p:sp>
        <p:sp>
          <p:nvSpPr>
            <p:cNvPr id="88" name="Rechteck 15"/>
            <p:cNvSpPr/>
            <p:nvPr/>
          </p:nvSpPr>
          <p:spPr>
            <a:xfrm>
              <a:off x="12614" y="1748"/>
              <a:ext cx="3786" cy="1388"/>
            </a:xfrm>
            <a:prstGeom prst="rect">
              <a:avLst/>
            </a:prstGeom>
          </p:spPr>
          <p:txBody>
            <a:bodyPr wrap="square" lIns="0" tIns="0" rIns="0" bIns="0">
              <a:spAutoFit/>
            </a:bodyPr>
            <a:lstStyle/>
            <a:p>
              <a:pPr>
                <a:spcAft>
                  <a:spcPts val="525"/>
                </a:spcAft>
              </a:pPr>
              <a:r>
                <a:rPr lang="zh-CN" altLang="en-GB" sz="1755" b="1" cap="all" dirty="0">
                  <a:solidFill>
                    <a:srgbClr val="019C82"/>
                  </a:solidFill>
                  <a:latin typeface="Verdana" panose="020B0604030504040204" pitchFamily="34" charset="0"/>
                  <a:ea typeface="黑体" panose="02010609060101010101" pitchFamily="49" charset="-122"/>
                  <a:cs typeface="Verdana" panose="020B0604030504040204" pitchFamily="34" charset="0"/>
                </a:rPr>
                <a:t>完善</a:t>
              </a:r>
              <a:r>
                <a:rPr lang="en-GB" sz="1755" b="1" cap="all" dirty="0">
                  <a:solidFill>
                    <a:srgbClr val="019C82"/>
                  </a:solidFill>
                  <a:latin typeface="Verdana" panose="020B0604030504040204" pitchFamily="34" charset="0"/>
                  <a:ea typeface="黑体" panose="02010609060101010101" pitchFamily="49" charset="-122"/>
                  <a:cs typeface="Verdana" panose="020B0604030504040204" pitchFamily="34" charset="0"/>
                </a:rPr>
                <a:t>的</a:t>
              </a:r>
              <a:r>
                <a:rPr lang="zh-CN" altLang="en-GB" sz="1755" b="1" cap="all" dirty="0">
                  <a:solidFill>
                    <a:srgbClr val="019C82"/>
                  </a:solidFill>
                  <a:latin typeface="Verdana" panose="020B0604030504040204" pitchFamily="34" charset="0"/>
                  <a:ea typeface="黑体" panose="02010609060101010101" pitchFamily="49" charset="-122"/>
                  <a:cs typeface="Verdana" panose="020B0604030504040204" pitchFamily="34" charset="0"/>
                </a:rPr>
                <a:t>服务网络</a:t>
              </a:r>
              <a:endParaRPr lang="en-GB" sz="1755" b="1" cap="all" dirty="0">
                <a:solidFill>
                  <a:srgbClr val="019C82"/>
                </a:solidFill>
                <a:latin typeface="Verdana" panose="020B0604030504040204" pitchFamily="34" charset="0"/>
                <a:ea typeface="黑体" panose="02010609060101010101" pitchFamily="49" charset="-122"/>
                <a:cs typeface="Verdana" panose="020B0604030504040204" pitchFamily="34" charset="0"/>
              </a:endParaRPr>
            </a:p>
            <a:p>
              <a:pPr fontAlgn="auto">
                <a:lnSpc>
                  <a:spcPct val="130000"/>
                </a:lnSpc>
              </a:pPr>
              <a:r>
                <a:rPr sz="11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rPr>
                <a:t>全国80余家卓越服务商</a:t>
              </a:r>
              <a:endParaRPr sz="11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endParaRPr>
            </a:p>
            <a:p>
              <a:pPr fontAlgn="auto">
                <a:lnSpc>
                  <a:spcPct val="130000"/>
                </a:lnSpc>
              </a:pPr>
              <a:r>
                <a:rPr lang="en-US" sz="11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300</a:t>
              </a:r>
              <a:r>
                <a:rPr lang="zh-CN" altLang="en-US" sz="11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余名服务人员随时待命</a:t>
              </a:r>
              <a:endParaRPr lang="zh-CN" altLang="en-US" sz="11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endParaRPr>
            </a:p>
          </p:txBody>
        </p:sp>
      </p:grpSp>
      <p:sp>
        <p:nvSpPr>
          <p:cNvPr id="89" name="文本框 88"/>
          <p:cNvSpPr txBox="1"/>
          <p:nvPr/>
        </p:nvSpPr>
        <p:spPr>
          <a:xfrm>
            <a:off x="7145020" y="5890895"/>
            <a:ext cx="363855" cy="344805"/>
          </a:xfrm>
          <a:prstGeom prst="rect">
            <a:avLst/>
          </a:prstGeom>
          <a:noFill/>
        </p:spPr>
        <p:txBody>
          <a:bodyPr wrap="none" rtlCol="0">
            <a:spAutoFit/>
          </a:bodyPr>
          <a:lstStyle/>
          <a:p>
            <a:pPr marL="180975" indent="-180975">
              <a:lnSpc>
                <a:spcPct val="110000"/>
              </a:lnSpc>
              <a:buClr>
                <a:schemeClr val="accent1"/>
              </a:buClr>
              <a:buFont typeface="黑体" panose="02010609060101010101" pitchFamily="49" charset="-122"/>
              <a:buChar char="•"/>
            </a:pPr>
            <a:endParaRPr lang="zh-CN" altLang="en-US" sz="1500">
              <a:latin typeface="Verdana" panose="020B0604030504040204" pitchFamily="34" charset="0"/>
              <a:ea typeface="黑体" panose="02010609060101010101" pitchFamily="49" charset="-122"/>
              <a:cs typeface="Verdana" panose="020B0604030504040204" pitchFamily="34" charset="0"/>
            </a:endParaRPr>
          </a:p>
        </p:txBody>
      </p:sp>
      <p:sp>
        <p:nvSpPr>
          <p:cNvPr id="19" name="任意多边形: 形状 57"/>
          <p:cNvSpPr/>
          <p:nvPr>
            <p:custDataLst>
              <p:tags r:id="rId3"/>
            </p:custDataLst>
          </p:nvPr>
        </p:nvSpPr>
        <p:spPr>
          <a:xfrm rot="17460000">
            <a:off x="3963035" y="2722880"/>
            <a:ext cx="1579245" cy="1247775"/>
          </a:xfrm>
          <a:custGeom>
            <a:avLst/>
            <a:gdLst>
              <a:gd name="connsiteX0" fmla="*/ 684262 w 1579145"/>
              <a:gd name="connsiteY0" fmla="*/ 0 h 1247850"/>
              <a:gd name="connsiteX1" fmla="*/ 1577662 w 1579145"/>
              <a:gd name="connsiteY1" fmla="*/ 1203998 h 1247850"/>
              <a:gd name="connsiteX2" fmla="*/ 1579145 w 1579145"/>
              <a:gd name="connsiteY2" fmla="*/ 1247850 h 1247850"/>
              <a:gd name="connsiteX3" fmla="*/ 1534967 w 1579145"/>
              <a:gd name="connsiteY3" fmla="*/ 1156142 h 1247850"/>
              <a:gd name="connsiteX4" fmla="*/ 322211 w 1579145"/>
              <a:gd name="connsiteY4" fmla="*/ 434340 h 1247850"/>
              <a:gd name="connsiteX5" fmla="*/ 44250 w 1579145"/>
              <a:gd name="connsiteY5" fmla="*/ 462361 h 1247850"/>
              <a:gd name="connsiteX6" fmla="*/ 0 w 1579145"/>
              <a:gd name="connsiteY6" fmla="*/ 473739 h 1247850"/>
              <a:gd name="connsiteX7" fmla="*/ 49255 w 1579145"/>
              <a:gd name="connsiteY7" fmla="*/ 392805 h 1247850"/>
              <a:gd name="connsiteX8" fmla="*/ 684262 w 1579145"/>
              <a:gd name="connsiteY8" fmla="*/ 0 h 12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145" h="1247850">
                <a:moveTo>
                  <a:pt x="684262" y="0"/>
                </a:moveTo>
                <a:cubicBezTo>
                  <a:pt x="1149236" y="0"/>
                  <a:pt x="1531673" y="527731"/>
                  <a:pt x="1577662" y="1203998"/>
                </a:cubicBezTo>
                <a:lnTo>
                  <a:pt x="1579145" y="1247850"/>
                </a:lnTo>
                <a:lnTo>
                  <a:pt x="1534967" y="1156142"/>
                </a:lnTo>
                <a:cubicBezTo>
                  <a:pt x="1301411" y="726204"/>
                  <a:pt x="845895" y="434340"/>
                  <a:pt x="322211" y="434340"/>
                </a:cubicBezTo>
                <a:cubicBezTo>
                  <a:pt x="226996" y="434340"/>
                  <a:pt x="134034" y="443989"/>
                  <a:pt x="44250" y="462361"/>
                </a:cubicBezTo>
                <a:lnTo>
                  <a:pt x="0" y="473739"/>
                </a:lnTo>
                <a:lnTo>
                  <a:pt x="49255" y="392805"/>
                </a:lnTo>
                <a:cubicBezTo>
                  <a:pt x="211767" y="150110"/>
                  <a:pt x="436276" y="0"/>
                  <a:pt x="684262" y="0"/>
                </a:cubicBezTo>
                <a:close/>
              </a:path>
            </a:pathLst>
          </a:custGeom>
          <a:gradFill>
            <a:gsLst>
              <a:gs pos="0">
                <a:schemeClr val="accent1">
                  <a:lumMod val="60000"/>
                  <a:lumOff val="40000"/>
                </a:schemeClr>
              </a:gs>
              <a:gs pos="71000">
                <a:schemeClr val="accent1">
                  <a:alpha val="100000"/>
                </a:schemeClr>
              </a:gs>
            </a:gsLst>
            <a:lin ang="2700000" scaled="0"/>
          </a:gradFill>
          <a:ln>
            <a:noFill/>
          </a:ln>
          <a:effectLst>
            <a:outerShdw blurRad="50800" dist="38100" dir="8100000" algn="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endParaRPr>
          </a:p>
        </p:txBody>
      </p:sp>
      <p:sp>
        <p:nvSpPr>
          <p:cNvPr id="18" name="任意多边形: 形状 57"/>
          <p:cNvSpPr/>
          <p:nvPr>
            <p:custDataLst>
              <p:tags r:id="rId4"/>
            </p:custDataLst>
          </p:nvPr>
        </p:nvSpPr>
        <p:spPr>
          <a:xfrm rot="13020000">
            <a:off x="4144645" y="3818255"/>
            <a:ext cx="1579245" cy="1247775"/>
          </a:xfrm>
          <a:custGeom>
            <a:avLst/>
            <a:gdLst>
              <a:gd name="connsiteX0" fmla="*/ 684262 w 1579145"/>
              <a:gd name="connsiteY0" fmla="*/ 0 h 1247850"/>
              <a:gd name="connsiteX1" fmla="*/ 1577662 w 1579145"/>
              <a:gd name="connsiteY1" fmla="*/ 1203998 h 1247850"/>
              <a:gd name="connsiteX2" fmla="*/ 1579145 w 1579145"/>
              <a:gd name="connsiteY2" fmla="*/ 1247850 h 1247850"/>
              <a:gd name="connsiteX3" fmla="*/ 1534967 w 1579145"/>
              <a:gd name="connsiteY3" fmla="*/ 1156142 h 1247850"/>
              <a:gd name="connsiteX4" fmla="*/ 322211 w 1579145"/>
              <a:gd name="connsiteY4" fmla="*/ 434340 h 1247850"/>
              <a:gd name="connsiteX5" fmla="*/ 44250 w 1579145"/>
              <a:gd name="connsiteY5" fmla="*/ 462361 h 1247850"/>
              <a:gd name="connsiteX6" fmla="*/ 0 w 1579145"/>
              <a:gd name="connsiteY6" fmla="*/ 473739 h 1247850"/>
              <a:gd name="connsiteX7" fmla="*/ 49255 w 1579145"/>
              <a:gd name="connsiteY7" fmla="*/ 392805 h 1247850"/>
              <a:gd name="connsiteX8" fmla="*/ 684262 w 1579145"/>
              <a:gd name="connsiteY8" fmla="*/ 0 h 12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145" h="1247850">
                <a:moveTo>
                  <a:pt x="684262" y="0"/>
                </a:moveTo>
                <a:cubicBezTo>
                  <a:pt x="1149236" y="0"/>
                  <a:pt x="1531673" y="527731"/>
                  <a:pt x="1577662" y="1203998"/>
                </a:cubicBezTo>
                <a:lnTo>
                  <a:pt x="1579145" y="1247850"/>
                </a:lnTo>
                <a:lnTo>
                  <a:pt x="1534967" y="1156142"/>
                </a:lnTo>
                <a:cubicBezTo>
                  <a:pt x="1301411" y="726204"/>
                  <a:pt x="845895" y="434340"/>
                  <a:pt x="322211" y="434340"/>
                </a:cubicBezTo>
                <a:cubicBezTo>
                  <a:pt x="226996" y="434340"/>
                  <a:pt x="134034" y="443989"/>
                  <a:pt x="44250" y="462361"/>
                </a:cubicBezTo>
                <a:lnTo>
                  <a:pt x="0" y="473739"/>
                </a:lnTo>
                <a:lnTo>
                  <a:pt x="49255" y="392805"/>
                </a:lnTo>
                <a:cubicBezTo>
                  <a:pt x="211767" y="150110"/>
                  <a:pt x="436276" y="0"/>
                  <a:pt x="684262" y="0"/>
                </a:cubicBezTo>
                <a:close/>
              </a:path>
            </a:pathLst>
          </a:custGeom>
          <a:gradFill>
            <a:gsLst>
              <a:gs pos="0">
                <a:schemeClr val="accent1">
                  <a:lumMod val="60000"/>
                  <a:lumOff val="40000"/>
                </a:schemeClr>
              </a:gs>
              <a:gs pos="71000">
                <a:schemeClr val="accent1">
                  <a:alpha val="100000"/>
                </a:schemeClr>
              </a:gs>
            </a:gsLst>
            <a:lin ang="2700000" scaled="0"/>
          </a:gradFill>
          <a:ln>
            <a:noFill/>
          </a:ln>
          <a:effectLst>
            <a:outerShdw blurRad="50800" dist="38100" dir="8100000" algn="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endParaRPr>
          </a:p>
        </p:txBody>
      </p:sp>
      <p:sp>
        <p:nvSpPr>
          <p:cNvPr id="15" name="任意多边形: 形状 57"/>
          <p:cNvSpPr/>
          <p:nvPr>
            <p:custDataLst>
              <p:tags r:id="rId5"/>
            </p:custDataLst>
          </p:nvPr>
        </p:nvSpPr>
        <p:spPr>
          <a:xfrm rot="8880000">
            <a:off x="5206365" y="3935095"/>
            <a:ext cx="1579245" cy="1247775"/>
          </a:xfrm>
          <a:custGeom>
            <a:avLst/>
            <a:gdLst>
              <a:gd name="connsiteX0" fmla="*/ 684262 w 1579145"/>
              <a:gd name="connsiteY0" fmla="*/ 0 h 1247850"/>
              <a:gd name="connsiteX1" fmla="*/ 1577662 w 1579145"/>
              <a:gd name="connsiteY1" fmla="*/ 1203998 h 1247850"/>
              <a:gd name="connsiteX2" fmla="*/ 1579145 w 1579145"/>
              <a:gd name="connsiteY2" fmla="*/ 1247850 h 1247850"/>
              <a:gd name="connsiteX3" fmla="*/ 1534967 w 1579145"/>
              <a:gd name="connsiteY3" fmla="*/ 1156142 h 1247850"/>
              <a:gd name="connsiteX4" fmla="*/ 322211 w 1579145"/>
              <a:gd name="connsiteY4" fmla="*/ 434340 h 1247850"/>
              <a:gd name="connsiteX5" fmla="*/ 44250 w 1579145"/>
              <a:gd name="connsiteY5" fmla="*/ 462361 h 1247850"/>
              <a:gd name="connsiteX6" fmla="*/ 0 w 1579145"/>
              <a:gd name="connsiteY6" fmla="*/ 473739 h 1247850"/>
              <a:gd name="connsiteX7" fmla="*/ 49255 w 1579145"/>
              <a:gd name="connsiteY7" fmla="*/ 392805 h 1247850"/>
              <a:gd name="connsiteX8" fmla="*/ 684262 w 1579145"/>
              <a:gd name="connsiteY8" fmla="*/ 0 h 12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145" h="1247850">
                <a:moveTo>
                  <a:pt x="684262" y="0"/>
                </a:moveTo>
                <a:cubicBezTo>
                  <a:pt x="1149236" y="0"/>
                  <a:pt x="1531673" y="527731"/>
                  <a:pt x="1577662" y="1203998"/>
                </a:cubicBezTo>
                <a:lnTo>
                  <a:pt x="1579145" y="1247850"/>
                </a:lnTo>
                <a:lnTo>
                  <a:pt x="1534967" y="1156142"/>
                </a:lnTo>
                <a:cubicBezTo>
                  <a:pt x="1301411" y="726204"/>
                  <a:pt x="845895" y="434340"/>
                  <a:pt x="322211" y="434340"/>
                </a:cubicBezTo>
                <a:cubicBezTo>
                  <a:pt x="226996" y="434340"/>
                  <a:pt x="134034" y="443989"/>
                  <a:pt x="44250" y="462361"/>
                </a:cubicBezTo>
                <a:lnTo>
                  <a:pt x="0" y="473739"/>
                </a:lnTo>
                <a:lnTo>
                  <a:pt x="49255" y="392805"/>
                </a:lnTo>
                <a:cubicBezTo>
                  <a:pt x="211767" y="150110"/>
                  <a:pt x="436276" y="0"/>
                  <a:pt x="684262" y="0"/>
                </a:cubicBezTo>
                <a:close/>
              </a:path>
            </a:pathLst>
          </a:custGeom>
          <a:gradFill>
            <a:gsLst>
              <a:gs pos="0">
                <a:schemeClr val="accent1">
                  <a:lumMod val="60000"/>
                  <a:lumOff val="40000"/>
                </a:schemeClr>
              </a:gs>
              <a:gs pos="71000">
                <a:schemeClr val="accent1">
                  <a:alpha val="100000"/>
                </a:schemeClr>
              </a:gs>
            </a:gsLst>
            <a:lin ang="2700000" scaled="0"/>
          </a:gradFill>
          <a:ln>
            <a:noFill/>
          </a:ln>
          <a:effectLst>
            <a:outerShdw blurRad="50800" dist="38100" dir="8100000" algn="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endParaRPr>
          </a:p>
        </p:txBody>
      </p:sp>
      <p:sp>
        <p:nvSpPr>
          <p:cNvPr id="14" name="任意多边形: 形状 57"/>
          <p:cNvSpPr/>
          <p:nvPr>
            <p:custDataLst>
              <p:tags r:id="rId6"/>
            </p:custDataLst>
          </p:nvPr>
        </p:nvSpPr>
        <p:spPr>
          <a:xfrm rot="4200000">
            <a:off x="5652770" y="2988945"/>
            <a:ext cx="1579245" cy="1247775"/>
          </a:xfrm>
          <a:custGeom>
            <a:avLst/>
            <a:gdLst>
              <a:gd name="connsiteX0" fmla="*/ 684262 w 1579145"/>
              <a:gd name="connsiteY0" fmla="*/ 0 h 1247850"/>
              <a:gd name="connsiteX1" fmla="*/ 1577662 w 1579145"/>
              <a:gd name="connsiteY1" fmla="*/ 1203998 h 1247850"/>
              <a:gd name="connsiteX2" fmla="*/ 1579145 w 1579145"/>
              <a:gd name="connsiteY2" fmla="*/ 1247850 h 1247850"/>
              <a:gd name="connsiteX3" fmla="*/ 1534967 w 1579145"/>
              <a:gd name="connsiteY3" fmla="*/ 1156142 h 1247850"/>
              <a:gd name="connsiteX4" fmla="*/ 322211 w 1579145"/>
              <a:gd name="connsiteY4" fmla="*/ 434340 h 1247850"/>
              <a:gd name="connsiteX5" fmla="*/ 44250 w 1579145"/>
              <a:gd name="connsiteY5" fmla="*/ 462361 h 1247850"/>
              <a:gd name="connsiteX6" fmla="*/ 0 w 1579145"/>
              <a:gd name="connsiteY6" fmla="*/ 473739 h 1247850"/>
              <a:gd name="connsiteX7" fmla="*/ 49255 w 1579145"/>
              <a:gd name="connsiteY7" fmla="*/ 392805 h 1247850"/>
              <a:gd name="connsiteX8" fmla="*/ 684262 w 1579145"/>
              <a:gd name="connsiteY8" fmla="*/ 0 h 12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145" h="1247850">
                <a:moveTo>
                  <a:pt x="684262" y="0"/>
                </a:moveTo>
                <a:cubicBezTo>
                  <a:pt x="1149236" y="0"/>
                  <a:pt x="1531673" y="527731"/>
                  <a:pt x="1577662" y="1203998"/>
                </a:cubicBezTo>
                <a:lnTo>
                  <a:pt x="1579145" y="1247850"/>
                </a:lnTo>
                <a:lnTo>
                  <a:pt x="1534967" y="1156142"/>
                </a:lnTo>
                <a:cubicBezTo>
                  <a:pt x="1301411" y="726204"/>
                  <a:pt x="845895" y="434340"/>
                  <a:pt x="322211" y="434340"/>
                </a:cubicBezTo>
                <a:cubicBezTo>
                  <a:pt x="226996" y="434340"/>
                  <a:pt x="134034" y="443989"/>
                  <a:pt x="44250" y="462361"/>
                </a:cubicBezTo>
                <a:lnTo>
                  <a:pt x="0" y="473739"/>
                </a:lnTo>
                <a:lnTo>
                  <a:pt x="49255" y="392805"/>
                </a:lnTo>
                <a:cubicBezTo>
                  <a:pt x="211767" y="150110"/>
                  <a:pt x="436276" y="0"/>
                  <a:pt x="684262" y="0"/>
                </a:cubicBezTo>
                <a:close/>
              </a:path>
            </a:pathLst>
          </a:custGeom>
          <a:gradFill>
            <a:gsLst>
              <a:gs pos="0">
                <a:schemeClr val="accent1">
                  <a:lumMod val="60000"/>
                  <a:lumOff val="40000"/>
                </a:schemeClr>
              </a:gs>
              <a:gs pos="71000">
                <a:schemeClr val="accent1">
                  <a:alpha val="100000"/>
                </a:schemeClr>
              </a:gs>
            </a:gsLst>
            <a:lin ang="2700000" scaled="0"/>
          </a:gradFill>
          <a:ln>
            <a:noFill/>
          </a:ln>
          <a:effectLst>
            <a:outerShdw blurRad="50800" dist="38100" dir="8100000" algn="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endParaRPr>
          </a:p>
        </p:txBody>
      </p:sp>
      <p:sp>
        <p:nvSpPr>
          <p:cNvPr id="58" name="任意多边形: 形状 57"/>
          <p:cNvSpPr/>
          <p:nvPr>
            <p:custDataLst>
              <p:tags r:id="rId7"/>
            </p:custDataLst>
          </p:nvPr>
        </p:nvSpPr>
        <p:spPr>
          <a:xfrm>
            <a:off x="4878705" y="2220595"/>
            <a:ext cx="1579245" cy="1247775"/>
          </a:xfrm>
          <a:custGeom>
            <a:avLst/>
            <a:gdLst>
              <a:gd name="connsiteX0" fmla="*/ 684262 w 1579145"/>
              <a:gd name="connsiteY0" fmla="*/ 0 h 1247850"/>
              <a:gd name="connsiteX1" fmla="*/ 1577662 w 1579145"/>
              <a:gd name="connsiteY1" fmla="*/ 1203998 h 1247850"/>
              <a:gd name="connsiteX2" fmla="*/ 1579145 w 1579145"/>
              <a:gd name="connsiteY2" fmla="*/ 1247850 h 1247850"/>
              <a:gd name="connsiteX3" fmla="*/ 1534967 w 1579145"/>
              <a:gd name="connsiteY3" fmla="*/ 1156142 h 1247850"/>
              <a:gd name="connsiteX4" fmla="*/ 322211 w 1579145"/>
              <a:gd name="connsiteY4" fmla="*/ 434340 h 1247850"/>
              <a:gd name="connsiteX5" fmla="*/ 44250 w 1579145"/>
              <a:gd name="connsiteY5" fmla="*/ 462361 h 1247850"/>
              <a:gd name="connsiteX6" fmla="*/ 0 w 1579145"/>
              <a:gd name="connsiteY6" fmla="*/ 473739 h 1247850"/>
              <a:gd name="connsiteX7" fmla="*/ 49255 w 1579145"/>
              <a:gd name="connsiteY7" fmla="*/ 392805 h 1247850"/>
              <a:gd name="connsiteX8" fmla="*/ 684262 w 1579145"/>
              <a:gd name="connsiteY8" fmla="*/ 0 h 12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145" h="1247850">
                <a:moveTo>
                  <a:pt x="684262" y="0"/>
                </a:moveTo>
                <a:cubicBezTo>
                  <a:pt x="1149236" y="0"/>
                  <a:pt x="1531673" y="527731"/>
                  <a:pt x="1577662" y="1203998"/>
                </a:cubicBezTo>
                <a:lnTo>
                  <a:pt x="1579145" y="1247850"/>
                </a:lnTo>
                <a:lnTo>
                  <a:pt x="1534967" y="1156142"/>
                </a:lnTo>
                <a:cubicBezTo>
                  <a:pt x="1301411" y="726204"/>
                  <a:pt x="845895" y="434340"/>
                  <a:pt x="322211" y="434340"/>
                </a:cubicBezTo>
                <a:cubicBezTo>
                  <a:pt x="226996" y="434340"/>
                  <a:pt x="134034" y="443989"/>
                  <a:pt x="44250" y="462361"/>
                </a:cubicBezTo>
                <a:lnTo>
                  <a:pt x="0" y="473739"/>
                </a:lnTo>
                <a:lnTo>
                  <a:pt x="49255" y="392805"/>
                </a:lnTo>
                <a:cubicBezTo>
                  <a:pt x="211767" y="150110"/>
                  <a:pt x="436276" y="0"/>
                  <a:pt x="684262" y="0"/>
                </a:cubicBezTo>
                <a:close/>
              </a:path>
            </a:pathLst>
          </a:custGeom>
          <a:gradFill>
            <a:gsLst>
              <a:gs pos="0">
                <a:schemeClr val="accent1">
                  <a:lumMod val="60000"/>
                  <a:lumOff val="40000"/>
                </a:schemeClr>
              </a:gs>
              <a:gs pos="71000">
                <a:schemeClr val="accent1">
                  <a:alpha val="100000"/>
                </a:schemeClr>
              </a:gs>
            </a:gsLst>
            <a:lin ang="2700000" scaled="0"/>
          </a:gradFill>
          <a:ln>
            <a:noFill/>
          </a:ln>
          <a:effectLst>
            <a:outerShdw blurRad="50800" dist="38100" dir="8100000" algn="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endParaRPr>
          </a:p>
        </p:txBody>
      </p:sp>
      <p:sp>
        <p:nvSpPr>
          <p:cNvPr id="41" name="椭圆 40"/>
          <p:cNvSpPr/>
          <p:nvPr/>
        </p:nvSpPr>
        <p:spPr>
          <a:xfrm>
            <a:off x="4686935" y="2893060"/>
            <a:ext cx="1744980" cy="1744980"/>
          </a:xfrm>
          <a:prstGeom prst="ellipse">
            <a:avLst/>
          </a:prstGeom>
          <a:solidFill>
            <a:schemeClr val="bg1">
              <a:alpha val="84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黑体" panose="02010609060101010101" pitchFamily="49" charset="-122"/>
              <a:buChar char="•"/>
            </a:pPr>
            <a:endParaRPr lang="zh-CN" altLang="en-US" sz="150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sp>
        <p:nvSpPr>
          <p:cNvPr id="44" name="文本框 43"/>
          <p:cNvSpPr txBox="1"/>
          <p:nvPr/>
        </p:nvSpPr>
        <p:spPr>
          <a:xfrm>
            <a:off x="4154805" y="3468370"/>
            <a:ext cx="2841625" cy="631190"/>
          </a:xfrm>
          <a:prstGeom prst="rect">
            <a:avLst/>
          </a:prstGeom>
          <a:noFill/>
        </p:spPr>
        <p:txBody>
          <a:bodyPr wrap="square" rtlCol="0" anchor="t">
            <a:spAutoFit/>
          </a:bodyPr>
          <a:lstStyle/>
          <a:p>
            <a:pPr algn="ctr"/>
            <a:r>
              <a:rPr sz="2105" b="1" dirty="0">
                <a:solidFill>
                  <a:srgbClr val="009C82"/>
                </a:solidFill>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rPr>
              <a:t>全生命周期</a:t>
            </a:r>
            <a:endParaRPr sz="2105" b="1" dirty="0">
              <a:solidFill>
                <a:srgbClr val="009C82"/>
              </a:solidFill>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endParaRPr>
          </a:p>
          <a:p>
            <a:pPr algn="ctr"/>
            <a:r>
              <a:rPr lang="en-US" sz="1400" b="1" dirty="0">
                <a:solidFill>
                  <a:schemeClr val="tx1">
                    <a:lumMod val="65000"/>
                    <a:lumOff val="35000"/>
                  </a:schemeClr>
                </a:solidFill>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rPr>
              <a:t>2-24</a:t>
            </a:r>
            <a:r>
              <a:rPr lang="zh-CN" altLang="en-US" sz="1400" b="1" dirty="0">
                <a:solidFill>
                  <a:schemeClr val="tx1">
                    <a:lumMod val="65000"/>
                    <a:lumOff val="35000"/>
                  </a:schemeClr>
                </a:solidFill>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rPr>
              <a:t>小时快速响应</a:t>
            </a:r>
            <a:endParaRPr lang="zh-CN" altLang="en-US" sz="1400" b="1" dirty="0">
              <a:solidFill>
                <a:schemeClr val="tx1">
                  <a:lumMod val="65000"/>
                  <a:lumOff val="35000"/>
                </a:schemeClr>
              </a:solidFill>
              <a:latin typeface="Verdana" panose="020B0604030504040204" pitchFamily="34" charset="0"/>
              <a:ea typeface="黑体" panose="02010609060101010101" pitchFamily="49" charset="-122"/>
              <a:cs typeface="Verdana" panose="020B0604030504040204" pitchFamily="34" charset="0"/>
              <a:sym typeface="黑体" panose="02010609060101010101" pitchFamily="49" charset="-122"/>
            </a:endParaRPr>
          </a:p>
        </p:txBody>
      </p:sp>
      <p:sp>
        <p:nvSpPr>
          <p:cNvPr id="90" name="流程图: 接点 4"/>
          <p:cNvSpPr/>
          <p:nvPr/>
        </p:nvSpPr>
        <p:spPr>
          <a:xfrm>
            <a:off x="5309197" y="2159829"/>
            <a:ext cx="631500" cy="631500"/>
          </a:xfrm>
          <a:prstGeom prst="flowChartConnector">
            <a:avLst/>
          </a:prstGeom>
          <a:no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46100">
              <a:lnSpc>
                <a:spcPct val="90000"/>
              </a:lnSpc>
              <a:spcBef>
                <a:spcPct val="0"/>
              </a:spcBef>
              <a:spcAft>
                <a:spcPct val="35000"/>
              </a:spcAft>
            </a:pPr>
            <a:r>
              <a:rPr lang="zh-CN" altLang="en-US" sz="1230" b="1" dirty="0">
                <a:latin typeface="Verdana" panose="020B0604030504040204" pitchFamily="34" charset="0"/>
                <a:ea typeface="黑体" panose="02010609060101010101" pitchFamily="49" charset="-122"/>
                <a:cs typeface="黑体" panose="02010609060101010101" pitchFamily="49" charset="-122"/>
              </a:rPr>
              <a:t>安装调试</a:t>
            </a:r>
            <a:endParaRPr lang="zh-CN" altLang="en-US" sz="1230" b="1" dirty="0">
              <a:latin typeface="Verdana" panose="020B0604030504040204" pitchFamily="34" charset="0"/>
              <a:ea typeface="黑体" panose="02010609060101010101" pitchFamily="49" charset="-122"/>
              <a:cs typeface="黑体" panose="02010609060101010101" pitchFamily="49" charset="-122"/>
            </a:endParaRPr>
          </a:p>
        </p:txBody>
      </p:sp>
      <p:sp>
        <p:nvSpPr>
          <p:cNvPr id="91" name="流程图: 接点 5"/>
          <p:cNvSpPr/>
          <p:nvPr/>
        </p:nvSpPr>
        <p:spPr>
          <a:xfrm>
            <a:off x="6482651" y="3144040"/>
            <a:ext cx="631500" cy="631500"/>
          </a:xfrm>
          <a:prstGeom prst="flowChartConnector">
            <a:avLst/>
          </a:prstGeom>
          <a:noFill/>
        </p:spPr>
        <p:style>
          <a:lnRef idx="0">
            <a:schemeClr val="lt1">
              <a:hueOff val="0"/>
              <a:satOff val="0"/>
              <a:lumOff val="0"/>
              <a:alphaOff val="0"/>
            </a:schemeClr>
          </a:lnRef>
          <a:fillRef idx="3">
            <a:schemeClr val="accent4">
              <a:hueOff val="2450223"/>
              <a:satOff val="-10140"/>
              <a:lumOff val="2402"/>
              <a:alphaOff val="0"/>
            </a:schemeClr>
          </a:fillRef>
          <a:effectRef idx="3">
            <a:schemeClr val="accent4">
              <a:hueOff val="2450223"/>
              <a:satOff val="-10140"/>
              <a:lumOff val="2402"/>
              <a:alphaOff val="0"/>
            </a:schemeClr>
          </a:effectRef>
          <a:fontRef idx="minor">
            <a:schemeClr val="lt1"/>
          </a:fontRef>
        </p:style>
        <p:txBody>
          <a:bodyPr spcFirstLastPara="0" vert="horz" wrap="square" lIns="0" tIns="0" rIns="0" bIns="0" numCol="1" spcCol="1270" anchor="ctr" anchorCtr="0">
            <a:noAutofit/>
          </a:bodyPr>
          <a:lstStyle/>
          <a:p>
            <a:pPr algn="ctr" defTabSz="546100">
              <a:lnSpc>
                <a:spcPct val="90000"/>
              </a:lnSpc>
              <a:spcBef>
                <a:spcPct val="0"/>
              </a:spcBef>
              <a:spcAft>
                <a:spcPct val="35000"/>
              </a:spcAft>
            </a:pPr>
            <a:r>
              <a:rPr lang="zh-CN" altLang="en-US" sz="1230" b="1" dirty="0">
                <a:latin typeface="Verdana" panose="020B0604030504040204" pitchFamily="34" charset="0"/>
                <a:ea typeface="黑体" panose="02010609060101010101" pitchFamily="49" charset="-122"/>
                <a:cs typeface="黑体" panose="02010609060101010101" pitchFamily="49" charset="-122"/>
              </a:rPr>
              <a:t>移交验收</a:t>
            </a:r>
            <a:endParaRPr lang="zh-CN" altLang="en-US" sz="1230" b="1" dirty="0">
              <a:latin typeface="Verdana" panose="020B0604030504040204" pitchFamily="34" charset="0"/>
              <a:ea typeface="黑体" panose="02010609060101010101" pitchFamily="49" charset="-122"/>
              <a:cs typeface="黑体" panose="02010609060101010101" pitchFamily="49" charset="-122"/>
            </a:endParaRPr>
          </a:p>
        </p:txBody>
      </p:sp>
      <p:sp>
        <p:nvSpPr>
          <p:cNvPr id="92" name="流程图: 接点 6"/>
          <p:cNvSpPr/>
          <p:nvPr/>
        </p:nvSpPr>
        <p:spPr>
          <a:xfrm>
            <a:off x="5777776" y="4637837"/>
            <a:ext cx="568350" cy="568350"/>
          </a:xfrm>
          <a:prstGeom prst="flowChartConnector">
            <a:avLst/>
          </a:prstGeom>
          <a:noFill/>
        </p:spPr>
        <p:style>
          <a:lnRef idx="0">
            <a:schemeClr val="lt1">
              <a:hueOff val="0"/>
              <a:satOff val="0"/>
              <a:lumOff val="0"/>
              <a:alphaOff val="0"/>
            </a:schemeClr>
          </a:lnRef>
          <a:fillRef idx="3">
            <a:schemeClr val="accent4">
              <a:hueOff val="4900445"/>
              <a:satOff val="-20334"/>
              <a:lumOff val="4804"/>
              <a:alphaOff val="0"/>
            </a:schemeClr>
          </a:fillRef>
          <a:effectRef idx="3">
            <a:schemeClr val="accent4">
              <a:hueOff val="4900445"/>
              <a:satOff val="-20334"/>
              <a:lumOff val="4804"/>
              <a:alphaOff val="0"/>
            </a:schemeClr>
          </a:effectRef>
          <a:fontRef idx="minor">
            <a:schemeClr val="lt1"/>
          </a:fontRef>
        </p:style>
        <p:txBody>
          <a:bodyPr spcFirstLastPara="0" vert="horz" wrap="square" lIns="0" tIns="0" rIns="0" bIns="0" numCol="1" spcCol="1270" anchor="ctr" anchorCtr="0">
            <a:noAutofit/>
          </a:bodyPr>
          <a:lstStyle/>
          <a:p>
            <a:pPr algn="ctr" defTabSz="546100">
              <a:lnSpc>
                <a:spcPct val="90000"/>
              </a:lnSpc>
              <a:spcBef>
                <a:spcPct val="0"/>
              </a:spcBef>
              <a:spcAft>
                <a:spcPct val="35000"/>
              </a:spcAft>
            </a:pPr>
            <a:r>
              <a:rPr lang="zh-CN" altLang="en-US" sz="1230" b="1" dirty="0">
                <a:latin typeface="Verdana" panose="020B0604030504040204" pitchFamily="34" charset="0"/>
                <a:ea typeface="黑体" panose="02010609060101010101" pitchFamily="49" charset="-122"/>
                <a:cs typeface="黑体" panose="02010609060101010101" pitchFamily="49" charset="-122"/>
              </a:rPr>
              <a:t>质保维修</a:t>
            </a:r>
            <a:endParaRPr lang="zh-CN" altLang="en-US" sz="1230" b="1" dirty="0">
              <a:latin typeface="Verdana" panose="020B0604030504040204" pitchFamily="34" charset="0"/>
              <a:ea typeface="黑体" panose="02010609060101010101" pitchFamily="49" charset="-122"/>
              <a:cs typeface="黑体" panose="02010609060101010101" pitchFamily="49" charset="-122"/>
            </a:endParaRPr>
          </a:p>
        </p:txBody>
      </p:sp>
      <p:sp>
        <p:nvSpPr>
          <p:cNvPr id="93" name="流程图: 接点 7"/>
          <p:cNvSpPr/>
          <p:nvPr/>
        </p:nvSpPr>
        <p:spPr>
          <a:xfrm>
            <a:off x="4426913" y="4438447"/>
            <a:ext cx="568350" cy="568350"/>
          </a:xfrm>
          <a:prstGeom prst="flowChartConnector">
            <a:avLst/>
          </a:prstGeom>
          <a:noFill/>
        </p:spPr>
        <p:style>
          <a:lnRef idx="0">
            <a:schemeClr val="lt1">
              <a:hueOff val="0"/>
              <a:satOff val="0"/>
              <a:lumOff val="0"/>
              <a:alphaOff val="0"/>
            </a:schemeClr>
          </a:lnRef>
          <a:fillRef idx="3">
            <a:schemeClr val="accent4">
              <a:hueOff val="7350668"/>
              <a:satOff val="-30529"/>
              <a:lumOff val="7206"/>
              <a:alphaOff val="0"/>
            </a:schemeClr>
          </a:fillRef>
          <a:effectRef idx="3">
            <a:schemeClr val="accent4">
              <a:hueOff val="7350668"/>
              <a:satOff val="-30529"/>
              <a:lumOff val="7206"/>
              <a:alphaOff val="0"/>
            </a:schemeClr>
          </a:effectRef>
          <a:fontRef idx="minor">
            <a:schemeClr val="lt1"/>
          </a:fontRef>
        </p:style>
        <p:txBody>
          <a:bodyPr spcFirstLastPara="0" vert="horz" wrap="square" lIns="0" tIns="0" rIns="0" bIns="0" numCol="1" spcCol="1270" anchor="ctr" anchorCtr="0">
            <a:noAutofit/>
          </a:bodyPr>
          <a:lstStyle/>
          <a:p>
            <a:pPr algn="ctr" defTabSz="546100">
              <a:lnSpc>
                <a:spcPct val="90000"/>
              </a:lnSpc>
              <a:spcBef>
                <a:spcPct val="0"/>
              </a:spcBef>
              <a:spcAft>
                <a:spcPct val="35000"/>
              </a:spcAft>
            </a:pPr>
            <a:r>
              <a:rPr lang="zh-CN" altLang="en-US" sz="1230" b="1" dirty="0">
                <a:latin typeface="Verdana" panose="020B0604030504040204" pitchFamily="34" charset="0"/>
                <a:ea typeface="黑体" panose="02010609060101010101" pitchFamily="49" charset="-122"/>
                <a:cs typeface="黑体" panose="02010609060101010101" pitchFamily="49" charset="-122"/>
              </a:rPr>
              <a:t>维保巡检</a:t>
            </a:r>
            <a:endParaRPr lang="zh-CN" altLang="en-US" sz="1230" b="1" dirty="0">
              <a:latin typeface="Verdana" panose="020B0604030504040204" pitchFamily="34" charset="0"/>
              <a:ea typeface="黑体" panose="02010609060101010101" pitchFamily="49" charset="-122"/>
              <a:cs typeface="黑体" panose="02010609060101010101" pitchFamily="49" charset="-122"/>
            </a:endParaRPr>
          </a:p>
        </p:txBody>
      </p:sp>
      <p:sp>
        <p:nvSpPr>
          <p:cNvPr id="94" name="流程图: 接点 8"/>
          <p:cNvSpPr/>
          <p:nvPr/>
        </p:nvSpPr>
        <p:spPr>
          <a:xfrm>
            <a:off x="4101768" y="2984655"/>
            <a:ext cx="568350" cy="568350"/>
          </a:xfrm>
          <a:prstGeom prst="flowChartConnector">
            <a:avLst/>
          </a:prstGeom>
          <a:noFill/>
        </p:spPr>
        <p:style>
          <a:lnRef idx="0">
            <a:schemeClr val="lt1">
              <a:hueOff val="0"/>
              <a:satOff val="0"/>
              <a:lumOff val="0"/>
              <a:alphaOff val="0"/>
            </a:schemeClr>
          </a:lnRef>
          <a:fillRef idx="3">
            <a:schemeClr val="accent4">
              <a:hueOff val="9800891"/>
              <a:satOff val="-40723"/>
              <a:lumOff val="9608"/>
              <a:alphaOff val="0"/>
            </a:schemeClr>
          </a:fillRef>
          <a:effectRef idx="3">
            <a:schemeClr val="accent4">
              <a:hueOff val="9800891"/>
              <a:satOff val="-40723"/>
              <a:lumOff val="9608"/>
              <a:alphaOff val="0"/>
            </a:schemeClr>
          </a:effectRef>
          <a:fontRef idx="minor">
            <a:schemeClr val="lt1"/>
          </a:fontRef>
        </p:style>
        <p:txBody>
          <a:bodyPr spcFirstLastPara="0" vert="horz" wrap="square" lIns="0" tIns="0" rIns="0" bIns="0" numCol="1" spcCol="1270" anchor="ctr" anchorCtr="0">
            <a:noAutofit/>
          </a:bodyPr>
          <a:lstStyle/>
          <a:p>
            <a:pPr algn="ctr" defTabSz="546100">
              <a:lnSpc>
                <a:spcPct val="90000"/>
              </a:lnSpc>
              <a:spcBef>
                <a:spcPct val="0"/>
              </a:spcBef>
              <a:spcAft>
                <a:spcPct val="35000"/>
              </a:spcAft>
            </a:pPr>
            <a:r>
              <a:rPr lang="zh-CN" altLang="en-US" sz="1230" b="1" dirty="0">
                <a:latin typeface="Verdana" panose="020B0604030504040204" pitchFamily="34" charset="0"/>
                <a:ea typeface="黑体" panose="02010609060101010101" pitchFamily="49" charset="-122"/>
                <a:cs typeface="黑体" panose="02010609060101010101" pitchFamily="49" charset="-122"/>
              </a:rPr>
              <a:t>升级替换</a:t>
            </a:r>
            <a:endParaRPr lang="zh-CN" altLang="en-US" sz="1230" b="1" dirty="0">
              <a:latin typeface="Verdana" panose="020B0604030504040204" pitchFamily="34" charset="0"/>
              <a:ea typeface="黑体" panose="02010609060101010101" pitchFamily="49" charset="-122"/>
              <a:cs typeface="黑体" panose="02010609060101010101" pitchFamily="49" charset="-122"/>
            </a:endParaRPr>
          </a:p>
        </p:txBody>
      </p:sp>
      <p:pic>
        <p:nvPicPr>
          <p:cNvPr id="3" name="图片 2"/>
          <p:cNvPicPr>
            <a:picLocks noChangeAspect="1"/>
          </p:cNvPicPr>
          <p:nvPr/>
        </p:nvPicPr>
        <p:blipFill>
          <a:blip r:embed="rId8"/>
          <a:srcRect l="9039" r="12770"/>
          <a:stretch>
            <a:fillRect/>
          </a:stretch>
        </p:blipFill>
        <p:spPr>
          <a:xfrm>
            <a:off x="6767195" y="4250690"/>
            <a:ext cx="1278255" cy="1233170"/>
          </a:xfrm>
          <a:prstGeom prst="rect">
            <a:avLst/>
          </a:prstGeom>
        </p:spPr>
      </p:pic>
      <p:pic>
        <p:nvPicPr>
          <p:cNvPr id="4" name="图片 3"/>
          <p:cNvPicPr>
            <a:picLocks noChangeAspect="1"/>
          </p:cNvPicPr>
          <p:nvPr/>
        </p:nvPicPr>
        <p:blipFill>
          <a:blip r:embed="rId9"/>
          <a:srcRect l="5747" r="5369"/>
          <a:stretch>
            <a:fillRect/>
          </a:stretch>
        </p:blipFill>
        <p:spPr>
          <a:xfrm>
            <a:off x="6755130" y="1379855"/>
            <a:ext cx="1345565" cy="1277620"/>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med" p14:dur="699" advTm="43505">
        <p:fade/>
      </p:transition>
    </mc:Choice>
    <mc:Fallback>
      <p:transition spd="med" advTm="435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249"/>
                                          </p:stCondLst>
                                        </p:cTn>
                                        <p:tgtEl>
                                          <p:spTgt spid="9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249"/>
                                          </p:stCondLst>
                                        </p:cTn>
                                        <p:tgtEl>
                                          <p:spTgt spid="92"/>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500"/>
                                  </p:stCondLst>
                                  <p:childTnLst>
                                    <p:set>
                                      <p:cBhvr>
                                        <p:cTn id="15" dur="1" fill="hold">
                                          <p:stCondLst>
                                            <p:cond delay="249"/>
                                          </p:stCondLst>
                                        </p:cTn>
                                        <p:tgtEl>
                                          <p:spTgt spid="93"/>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500"/>
                                  </p:stCondLst>
                                  <p:childTnLst>
                                    <p:set>
                                      <p:cBhvr>
                                        <p:cTn id="18" dur="1" fill="hold">
                                          <p:stCondLst>
                                            <p:cond delay="249"/>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bldLvl="0" animBg="1"/>
      <p:bldP spid="91" grpId="0" bldLvl="0" animBg="1"/>
      <p:bldP spid="92" grpId="0" bldLvl="0" animBg="1"/>
      <p:bldP spid="93" grpId="0" bldLvl="0" animBg="1"/>
      <p:bldP spid="9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15"/>
          <p:cNvPicPr>
            <a:picLocks noGrp="1" noChangeAspect="1"/>
          </p:cNvPicPr>
          <p:nvPr>
            <p:ph type="pic" sz="quarter" idx="4294967295"/>
          </p:nvPr>
        </p:nvPicPr>
        <p:blipFill>
          <a:blip r:embed="rId1"/>
          <a:srcRect l="966" t="31008" r="157" b="9933"/>
          <a:stretch>
            <a:fillRect/>
          </a:stretch>
        </p:blipFill>
        <p:spPr>
          <a:xfrm>
            <a:off x="276860" y="1276350"/>
            <a:ext cx="10175240" cy="4299585"/>
          </a:xfrm>
          <a:prstGeom prst="rect">
            <a:avLst/>
          </a:prstGeom>
        </p:spPr>
      </p:pic>
      <p:sp>
        <p:nvSpPr>
          <p:cNvPr id="5" name="Titel 1"/>
          <p:cNvSpPr>
            <a:spLocks noGrp="1"/>
          </p:cNvSpPr>
          <p:nvPr>
            <p:ph type="title"/>
          </p:nvPr>
        </p:nvSpPr>
        <p:spPr>
          <a:xfrm>
            <a:off x="276860" y="655320"/>
            <a:ext cx="10153650" cy="1288415"/>
          </a:xfrm>
        </p:spPr>
        <p:txBody>
          <a:bodyPr/>
          <a:lstStyle/>
          <a:p>
            <a:pPr marL="0" indent="0" fontAlgn="auto">
              <a:lnSpc>
                <a:spcPct val="130000"/>
              </a:lnSpc>
            </a:pPr>
            <a:r>
              <a:rPr sz="2400" dirty="0">
                <a:latin typeface="Verdana" panose="020B0604030504040204" pitchFamily="34" charset="0"/>
                <a:cs typeface="Verdana" panose="020B0604030504040204" pitchFamily="34" charset="0"/>
              </a:rPr>
              <a:t>威乐服务</a:t>
            </a:r>
            <a:r>
              <a:rPr lang="en-US" sz="2400" dirty="0">
                <a:latin typeface="Verdana" panose="020B0604030504040204" pitchFamily="34" charset="0"/>
                <a:cs typeface="Verdana" panose="020B0604030504040204" pitchFamily="34" charset="0"/>
              </a:rPr>
              <a:t>  -</a:t>
            </a:r>
            <a:r>
              <a:rPr lang="en-US" sz="2400" dirty="0">
                <a:solidFill>
                  <a:schemeClr val="accent1"/>
                </a:solidFill>
                <a:latin typeface="Verdana" panose="020B0604030504040204" pitchFamily="34" charset="0"/>
                <a:cs typeface="Verdana" panose="020B0604030504040204" pitchFamily="34" charset="0"/>
              </a:rPr>
              <a:t> 12</a:t>
            </a:r>
            <a:r>
              <a:rPr lang="zh-CN" altLang="en-US" sz="2400" dirty="0">
                <a:solidFill>
                  <a:schemeClr val="accent1"/>
                </a:solidFill>
                <a:latin typeface="Verdana" panose="020B0604030504040204" pitchFamily="34" charset="0"/>
                <a:cs typeface="Verdana" panose="020B0604030504040204" pitchFamily="34" charset="0"/>
              </a:rPr>
              <a:t>星级服务</a:t>
            </a:r>
            <a:r>
              <a:rPr lang="en-US" sz="2400" dirty="0">
                <a:solidFill>
                  <a:schemeClr val="accent1"/>
                </a:solidFill>
                <a:latin typeface="Verdana" panose="020B0604030504040204" pitchFamily="34" charset="0"/>
                <a:cs typeface="Verdana" panose="020B0604030504040204" pitchFamily="34" charset="0"/>
              </a:rPr>
              <a:t>  </a:t>
            </a:r>
            <a:endParaRPr lang="en-US" sz="2400" dirty="0">
              <a:solidFill>
                <a:schemeClr val="accent1"/>
              </a:solidFill>
              <a:latin typeface="Verdana" panose="020B0604030504040204" pitchFamily="34" charset="0"/>
              <a:cs typeface="Verdana" panose="020B0604030504040204" pitchFamily="34" charset="0"/>
            </a:endParaRPr>
          </a:p>
        </p:txBody>
      </p:sp>
      <p:sp>
        <p:nvSpPr>
          <p:cNvPr id="89" name="文本框 88"/>
          <p:cNvSpPr txBox="1"/>
          <p:nvPr/>
        </p:nvSpPr>
        <p:spPr>
          <a:xfrm>
            <a:off x="2141855" y="-795655"/>
            <a:ext cx="363855" cy="344805"/>
          </a:xfrm>
          <a:prstGeom prst="rect">
            <a:avLst/>
          </a:prstGeom>
          <a:noFill/>
        </p:spPr>
        <p:txBody>
          <a:bodyPr wrap="none" rtlCol="0">
            <a:spAutoFit/>
          </a:bodyPr>
          <a:lstStyle/>
          <a:p>
            <a:pPr marL="180975" indent="-180975">
              <a:lnSpc>
                <a:spcPct val="110000"/>
              </a:lnSpc>
              <a:buClr>
                <a:schemeClr val="accent1"/>
              </a:buClr>
              <a:buFont typeface="黑体" panose="02010609060101010101" pitchFamily="49" charset="-122"/>
              <a:buChar char="•"/>
            </a:pPr>
            <a:endParaRPr lang="zh-CN" altLang="en-US" sz="1500">
              <a:latin typeface="Verdana" panose="020B0604030504040204" pitchFamily="34" charset="0"/>
              <a:ea typeface="黑体" panose="02010609060101010101" pitchFamily="49" charset="-122"/>
              <a:cs typeface="Verdana" panose="020B0604030504040204" pitchFamily="34" charset="0"/>
            </a:endParaRPr>
          </a:p>
        </p:txBody>
      </p:sp>
      <p:sp>
        <p:nvSpPr>
          <p:cNvPr id="33" name="任意多边形: 形状 32"/>
          <p:cNvSpPr/>
          <p:nvPr/>
        </p:nvSpPr>
        <p:spPr>
          <a:xfrm flipH="1">
            <a:off x="6694170" y="1276985"/>
            <a:ext cx="3756660" cy="4327525"/>
          </a:xfrm>
          <a:custGeom>
            <a:avLst/>
            <a:gdLst>
              <a:gd name="connsiteX0" fmla="*/ 0 w 4702572"/>
              <a:gd name="connsiteY0" fmla="*/ 0 h 6858000"/>
              <a:gd name="connsiteX1" fmla="*/ 3369512 w 4702572"/>
              <a:gd name="connsiteY1" fmla="*/ 0 h 6858000"/>
              <a:gd name="connsiteX2" fmla="*/ 3529809 w 4702572"/>
              <a:gd name="connsiteY2" fmla="*/ 196022 h 6858000"/>
              <a:gd name="connsiteX3" fmla="*/ 4702572 w 4702572"/>
              <a:gd name="connsiteY3" fmla="*/ 3429002 h 6858000"/>
              <a:gd name="connsiteX4" fmla="*/ 3529807 w 4702572"/>
              <a:gd name="connsiteY4" fmla="*/ 6661982 h 6858000"/>
              <a:gd name="connsiteX5" fmla="*/ 3369513 w 4702572"/>
              <a:gd name="connsiteY5" fmla="*/ 6858000 h 6858000"/>
              <a:gd name="connsiteX6" fmla="*/ 0 w 47025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2572" h="6858000">
                <a:moveTo>
                  <a:pt x="0" y="0"/>
                </a:moveTo>
                <a:lnTo>
                  <a:pt x="3369512" y="0"/>
                </a:lnTo>
                <a:lnTo>
                  <a:pt x="3529809" y="196022"/>
                </a:lnTo>
                <a:cubicBezTo>
                  <a:pt x="4283079" y="1181549"/>
                  <a:pt x="4702572" y="2276180"/>
                  <a:pt x="4702572" y="3429002"/>
                </a:cubicBezTo>
                <a:cubicBezTo>
                  <a:pt x="4702572" y="4581825"/>
                  <a:pt x="4283079" y="5676455"/>
                  <a:pt x="3529807" y="6661982"/>
                </a:cubicBezTo>
                <a:lnTo>
                  <a:pt x="3369513" y="6858000"/>
                </a:lnTo>
                <a:lnTo>
                  <a:pt x="0" y="6858000"/>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Verdana" panose="020B0604030504040204" pitchFamily="34" charset="0"/>
              <a:ea typeface="黑体" panose="02010609060101010101" pitchFamily="49" charset="-122"/>
              <a:cs typeface="Verdana" panose="020B0604030504040204" pitchFamily="34" charset="0"/>
            </a:endParaRPr>
          </a:p>
        </p:txBody>
      </p:sp>
      <p:sp>
        <p:nvSpPr>
          <p:cNvPr id="2" name="圆角矩形 1"/>
          <p:cNvSpPr/>
          <p:nvPr/>
        </p:nvSpPr>
        <p:spPr>
          <a:xfrm>
            <a:off x="5219065" y="1631315"/>
            <a:ext cx="2492375" cy="3810000"/>
          </a:xfrm>
          <a:prstGeom prst="roundRect">
            <a:avLst>
              <a:gd name="adj" fmla="val 3082"/>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黑体" panose="02010609060101010101" pitchFamily="49" charset="-122"/>
              <a:buChar char="•"/>
            </a:pPr>
            <a:endParaRPr lang="zh-CN" altLang="en-US" sz="150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sp>
        <p:nvSpPr>
          <p:cNvPr id="3" name="文本框 2"/>
          <p:cNvSpPr txBox="1"/>
          <p:nvPr/>
        </p:nvSpPr>
        <p:spPr>
          <a:xfrm>
            <a:off x="5344947" y="1687093"/>
            <a:ext cx="2580961" cy="621132"/>
          </a:xfrm>
          <a:prstGeom prst="rect">
            <a:avLst/>
          </a:prstGeom>
          <a:noFill/>
          <a:effectLst>
            <a:outerShdw blurRad="63500" sx="102000" sy="102000" algn="ctr" rotWithShape="0">
              <a:prstClr val="black">
                <a:alpha val="40000"/>
              </a:prstClr>
            </a:outerShdw>
          </a:effectLst>
        </p:spPr>
        <p:txBody>
          <a:bodyPr wrap="square" rtlCol="0">
            <a:spAutoFit/>
          </a:bodyPr>
          <a:lstStyle/>
          <a:p>
            <a:pPr indent="0">
              <a:lnSpc>
                <a:spcPct val="110000"/>
              </a:lnSpc>
              <a:buClr>
                <a:schemeClr val="accent1"/>
              </a:buClr>
              <a:buFont typeface="黑体" panose="02010609060101010101" pitchFamily="49" charset="-122"/>
              <a:buNone/>
            </a:pPr>
            <a:r>
              <a:rPr lang="zh-CN" altLang="en-US" sz="1500" b="1" dirty="0">
                <a:solidFill>
                  <a:schemeClr val="accent4"/>
                </a:solidFill>
                <a:latin typeface="Verdana" panose="020B0604030504040204" pitchFamily="34" charset="0"/>
                <a:ea typeface="黑体" panose="02010609060101010101" pitchFamily="49" charset="-122"/>
                <a:cs typeface="Verdana" panose="020B0604030504040204" pitchFamily="34" charset="0"/>
              </a:rPr>
              <a:t>荣获</a:t>
            </a:r>
            <a:endParaRPr lang="en-US" altLang="zh-CN" sz="1500" b="1" dirty="0">
              <a:solidFill>
                <a:schemeClr val="accent4"/>
              </a:solidFill>
              <a:latin typeface="Verdana" panose="020B0604030504040204" pitchFamily="34" charset="0"/>
              <a:ea typeface="黑体" panose="02010609060101010101" pitchFamily="49" charset="-122"/>
              <a:cs typeface="Verdana" panose="020B0604030504040204" pitchFamily="34" charset="0"/>
            </a:endParaRPr>
          </a:p>
          <a:p>
            <a:pPr indent="0">
              <a:lnSpc>
                <a:spcPct val="110000"/>
              </a:lnSpc>
              <a:buClr>
                <a:schemeClr val="accent1"/>
              </a:buClr>
              <a:buFont typeface="黑体" panose="02010609060101010101" pitchFamily="49" charset="-122"/>
              <a:buNone/>
            </a:pPr>
            <a:r>
              <a:rPr lang="en-US" altLang="zh-CN" sz="1800" b="1" dirty="0">
                <a:solidFill>
                  <a:schemeClr val="accent4"/>
                </a:solidFill>
                <a:latin typeface="Verdana" panose="020B0604030504040204" pitchFamily="34" charset="0"/>
                <a:ea typeface="黑体" panose="02010609060101010101" pitchFamily="49" charset="-122"/>
                <a:cs typeface="Verdana" panose="020B0604030504040204" pitchFamily="34" charset="0"/>
              </a:rPr>
              <a:t>12</a:t>
            </a:r>
            <a:r>
              <a:rPr lang="zh-CN" altLang="en-US" sz="1800" b="1" dirty="0">
                <a:solidFill>
                  <a:schemeClr val="accent4"/>
                </a:solidFill>
                <a:latin typeface="Verdana" panose="020B0604030504040204" pitchFamily="34" charset="0"/>
                <a:ea typeface="黑体" panose="02010609060101010101" pitchFamily="49" charset="-122"/>
                <a:cs typeface="Verdana" panose="020B0604030504040204" pitchFamily="34" charset="0"/>
              </a:rPr>
              <a:t>星级别</a:t>
            </a:r>
            <a:r>
              <a:rPr lang="en-US" altLang="zh-CN" sz="1800" b="1" dirty="0">
                <a:solidFill>
                  <a:schemeClr val="accent4"/>
                </a:solidFill>
                <a:latin typeface="Verdana" panose="020B0604030504040204" pitchFamily="34" charset="0"/>
                <a:ea typeface="黑体" panose="02010609060101010101" pitchFamily="49" charset="-122"/>
                <a:cs typeface="Verdana" panose="020B0604030504040204" pitchFamily="34" charset="0"/>
              </a:rPr>
              <a:t> </a:t>
            </a:r>
            <a:r>
              <a:rPr lang="zh-CN" altLang="en-US" sz="1500" b="1" dirty="0">
                <a:solidFill>
                  <a:schemeClr val="accent4"/>
                </a:solidFill>
                <a:latin typeface="Verdana" panose="020B0604030504040204" pitchFamily="34" charset="0"/>
                <a:ea typeface="黑体" panose="02010609060101010101" pitchFamily="49" charset="-122"/>
                <a:cs typeface="Verdana" panose="020B0604030504040204" pitchFamily="34" charset="0"/>
              </a:rPr>
              <a:t>服务认证</a:t>
            </a:r>
            <a:endParaRPr lang="zh-CN" altLang="en-US" sz="1500" b="1" dirty="0">
              <a:solidFill>
                <a:schemeClr val="accent4"/>
              </a:solidFill>
              <a:latin typeface="Verdana" panose="020B0604030504040204" pitchFamily="34" charset="0"/>
              <a:ea typeface="黑体" panose="02010609060101010101" pitchFamily="49" charset="-122"/>
              <a:cs typeface="Verdana" panose="020B0604030504040204" pitchFamily="34" charset="0"/>
            </a:endParaRPr>
          </a:p>
        </p:txBody>
      </p:sp>
      <p:sp>
        <p:nvSpPr>
          <p:cNvPr id="4" name="文本框 3"/>
          <p:cNvSpPr txBox="1"/>
          <p:nvPr/>
        </p:nvSpPr>
        <p:spPr>
          <a:xfrm>
            <a:off x="7737475" y="1814830"/>
            <a:ext cx="2665095" cy="3738245"/>
          </a:xfrm>
          <a:prstGeom prst="rect">
            <a:avLst/>
          </a:prstGeom>
          <a:noFill/>
        </p:spPr>
        <p:txBody>
          <a:bodyPr wrap="square" rtlCol="0">
            <a:spAutoFit/>
          </a:bodyPr>
          <a:lstStyle/>
          <a:p>
            <a:pPr indent="0" algn="l" fontAlgn="auto">
              <a:lnSpc>
                <a:spcPct val="150000"/>
              </a:lnSpc>
              <a:buClr>
                <a:schemeClr val="accent1"/>
              </a:buClr>
              <a:buFont typeface="黑体" panose="02010609060101010101" pitchFamily="49" charset="-122"/>
              <a:buNone/>
            </a:pPr>
            <a:r>
              <a:rPr lang="zh-CN" altLang="en-US" sz="2000" b="1" i="1" dirty="0">
                <a:solidFill>
                  <a:schemeClr val="bg1"/>
                </a:solidFill>
                <a:latin typeface="Verdana" panose="020B0604030504040204" pitchFamily="34" charset="0"/>
                <a:ea typeface="黑体" panose="02010609060101010101" pitchFamily="49" charset="-122"/>
                <a:cs typeface="黑体" panose="02010609060101010101" pitchFamily="49" charset="-122"/>
              </a:rPr>
              <a:t>服务范围全覆盖</a:t>
            </a:r>
            <a:endParaRPr lang="zh-CN" altLang="en-US" sz="2000" b="1" i="1"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pPr marL="171450" indent="-171450" algn="l" fontAlgn="auto">
              <a:lnSpc>
                <a:spcPct val="150000"/>
              </a:lnSpc>
              <a:buClr>
                <a:srgbClr val="FFFFFF"/>
              </a:buClr>
              <a:buFont typeface="Wingdings" panose="05000000000000000000" charset="0"/>
              <a:buChar char="ü"/>
            </a:pPr>
            <a:r>
              <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rPr>
              <a:t>水泵</a:t>
            </a:r>
            <a:endPar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pPr marL="171450" indent="-171450" algn="l" fontAlgn="auto">
              <a:lnSpc>
                <a:spcPct val="150000"/>
              </a:lnSpc>
              <a:buClr>
                <a:srgbClr val="FFFFFF"/>
              </a:buClr>
              <a:buFont typeface="Wingdings" panose="05000000000000000000" charset="0"/>
              <a:buChar char="ü"/>
            </a:pPr>
            <a:r>
              <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rPr>
              <a:t>水泵部件</a:t>
            </a:r>
            <a:endPar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pPr marL="171450" indent="-171450" algn="l" fontAlgn="auto">
              <a:lnSpc>
                <a:spcPct val="150000"/>
              </a:lnSpc>
              <a:buClr>
                <a:srgbClr val="FFFFFF"/>
              </a:buClr>
              <a:buFont typeface="Wingdings" panose="05000000000000000000" charset="0"/>
              <a:buChar char="ü"/>
            </a:pPr>
            <a:r>
              <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rPr>
              <a:t>水泵系统零部件</a:t>
            </a:r>
            <a:endPar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pPr marL="171450" indent="-171450" algn="l" fontAlgn="auto">
              <a:lnSpc>
                <a:spcPct val="150000"/>
              </a:lnSpc>
              <a:buClr>
                <a:srgbClr val="FFFFFF"/>
              </a:buClr>
              <a:buFont typeface="Wingdings" panose="05000000000000000000" charset="0"/>
              <a:buChar char="ü"/>
            </a:pPr>
            <a:r>
              <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rPr>
              <a:t>变频供水设备及水箱</a:t>
            </a:r>
            <a:endPar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pPr marL="171450" indent="-171450" algn="l" fontAlgn="auto">
              <a:lnSpc>
                <a:spcPct val="150000"/>
              </a:lnSpc>
              <a:buClr>
                <a:srgbClr val="FFFFFF"/>
              </a:buClr>
              <a:buFont typeface="Wingdings" panose="05000000000000000000" charset="0"/>
              <a:buChar char="ü"/>
            </a:pPr>
            <a:r>
              <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rPr>
              <a:t>无负压供水设备</a:t>
            </a:r>
            <a:endPar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pPr marL="171450" indent="-171450" algn="l" fontAlgn="auto">
              <a:lnSpc>
                <a:spcPct val="150000"/>
              </a:lnSpc>
              <a:buClr>
                <a:srgbClr val="FFFFFF"/>
              </a:buClr>
              <a:buFont typeface="Wingdings" panose="05000000000000000000" charset="0"/>
              <a:buChar char="ü"/>
            </a:pPr>
            <a:r>
              <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rPr>
              <a:t>一体化泵房</a:t>
            </a:r>
            <a:endPar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pPr marL="171450" indent="-171450" algn="l" fontAlgn="auto">
              <a:lnSpc>
                <a:spcPct val="150000"/>
              </a:lnSpc>
              <a:buClr>
                <a:srgbClr val="FFFFFF"/>
              </a:buClr>
              <a:buFont typeface="Wingdings" panose="05000000000000000000" charset="0"/>
              <a:buChar char="ü"/>
            </a:pPr>
            <a:r>
              <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rPr>
              <a:t>加压泵站</a:t>
            </a:r>
            <a:endPar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pPr marL="171450" indent="-171450" algn="l" fontAlgn="auto">
              <a:lnSpc>
                <a:spcPct val="150000"/>
              </a:lnSpc>
              <a:buClr>
                <a:srgbClr val="FFFFFF"/>
              </a:buClr>
              <a:buFont typeface="Wingdings" panose="05000000000000000000" charset="0"/>
              <a:buChar char="ü"/>
            </a:pPr>
            <a:r>
              <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rPr>
              <a:t>数字集成变频控制柜</a:t>
            </a:r>
            <a:endPar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pPr marL="171450" indent="-171450" algn="l" fontAlgn="auto">
              <a:lnSpc>
                <a:spcPct val="150000"/>
              </a:lnSpc>
              <a:buClr>
                <a:srgbClr val="FFFFFF"/>
              </a:buClr>
              <a:buFont typeface="Wingdings" panose="05000000000000000000" charset="0"/>
              <a:buChar char="ü"/>
            </a:pPr>
            <a:r>
              <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rPr>
              <a:t>供水系统智慧运营平台</a:t>
            </a:r>
            <a:endParaRPr lang="zh-CN" altLang="en-US" sz="1200"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pPr indent="0" algn="l" fontAlgn="auto">
              <a:lnSpc>
                <a:spcPct val="150000"/>
              </a:lnSpc>
              <a:buClr>
                <a:schemeClr val="accent1"/>
              </a:buClr>
              <a:buFont typeface="黑体" panose="02010609060101010101" pitchFamily="49" charset="-122"/>
              <a:buNone/>
            </a:pPr>
            <a:endParaRPr lang="zh-CN" altLang="en-US" sz="1500" dirty="0">
              <a:solidFill>
                <a:schemeClr val="bg1"/>
              </a:solidFill>
              <a:latin typeface="Verdana" panose="020B0604030504040204" pitchFamily="34" charset="0"/>
              <a:ea typeface="黑体" panose="02010609060101010101" pitchFamily="49" charset="-122"/>
              <a:cs typeface="黑体" panose="02010609060101010101" pitchFamily="49" charset="-122"/>
            </a:endParaRPr>
          </a:p>
          <a:p>
            <a:pPr indent="0" fontAlgn="auto">
              <a:lnSpc>
                <a:spcPct val="150000"/>
              </a:lnSpc>
              <a:buClr>
                <a:schemeClr val="accent1"/>
              </a:buClr>
              <a:buFont typeface="黑体" panose="02010609060101010101" pitchFamily="49" charset="-122"/>
              <a:buNone/>
            </a:pPr>
            <a:endParaRPr lang="zh-CN" altLang="en-US" sz="1500" dirty="0">
              <a:solidFill>
                <a:schemeClr val="bg1"/>
              </a:solidFill>
              <a:latin typeface="Verdana" panose="020B0604030504040204" pitchFamily="34" charset="0"/>
              <a:ea typeface="黑体" panose="02010609060101010101" pitchFamily="49" charset="-122"/>
              <a:cs typeface="黑体" panose="02010609060101010101" pitchFamily="49" charset="-122"/>
            </a:endParaRPr>
          </a:p>
        </p:txBody>
      </p:sp>
      <p:pic>
        <p:nvPicPr>
          <p:cNvPr id="13" name="图片 12" descr="文本, 信件&#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1470" y="2336800"/>
            <a:ext cx="2147564" cy="3037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Tm="17954">
        <p:fade/>
      </p:transition>
    </mc:Choice>
    <mc:Fallback>
      <p:transition spd="med" advTm="17954">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32" descr="C:/Users/Philip_Yin/AppData/Local/Temp/picturecompress_20211008094324/output_294.jpgoutput_294"/>
          <p:cNvPicPr>
            <a:picLocks noGrp="1"/>
          </p:cNvPicPr>
          <p:nvPr>
            <p:ph type="pic" sz="quarter" idx="4294967295"/>
          </p:nvPr>
        </p:nvPicPr>
        <p:blipFill>
          <a:blip r:embed="rId1" cstate="hqprint"/>
          <a:srcRect/>
          <a:stretch>
            <a:fillRect/>
          </a:stretch>
        </p:blipFill>
        <p:spPr>
          <a:xfrm>
            <a:off x="295275" y="4110355"/>
            <a:ext cx="3359785" cy="1027430"/>
          </a:xfrm>
          <a:prstGeom prst="rect">
            <a:avLst/>
          </a:prstGeom>
        </p:spPr>
      </p:pic>
      <p:pic>
        <p:nvPicPr>
          <p:cNvPr id="104" name="图片 103"/>
          <p:cNvPicPr/>
          <p:nvPr/>
        </p:nvPicPr>
        <p:blipFill>
          <a:blip r:embed="rId2" cstate="hqprint"/>
          <a:srcRect/>
          <a:stretch>
            <a:fillRect/>
          </a:stretch>
        </p:blipFill>
        <p:spPr>
          <a:xfrm>
            <a:off x="7043420" y="4100195"/>
            <a:ext cx="3232785" cy="1176655"/>
          </a:xfrm>
          <a:prstGeom prst="rect">
            <a:avLst/>
          </a:prstGeom>
          <a:noFill/>
          <a:ln w="9525">
            <a:noFill/>
          </a:ln>
        </p:spPr>
      </p:pic>
      <p:pic>
        <p:nvPicPr>
          <p:cNvPr id="102" name="图片 101"/>
          <p:cNvPicPr/>
          <p:nvPr/>
        </p:nvPicPr>
        <p:blipFill>
          <a:blip r:embed="rId3" cstate="hqprint"/>
          <a:srcRect/>
          <a:stretch>
            <a:fillRect/>
          </a:stretch>
        </p:blipFill>
        <p:spPr>
          <a:xfrm>
            <a:off x="3733165" y="4110355"/>
            <a:ext cx="3230245" cy="1166495"/>
          </a:xfrm>
          <a:prstGeom prst="rect">
            <a:avLst/>
          </a:prstGeom>
          <a:noFill/>
          <a:ln w="9525">
            <a:noFill/>
          </a:ln>
        </p:spPr>
      </p:pic>
      <p:pic>
        <p:nvPicPr>
          <p:cNvPr id="115" name="图片 114"/>
          <p:cNvPicPr/>
          <p:nvPr/>
        </p:nvPicPr>
        <p:blipFill>
          <a:blip r:embed="rId4" cstate="hqprint"/>
          <a:srcRect/>
          <a:stretch>
            <a:fillRect/>
          </a:stretch>
        </p:blipFill>
        <p:spPr>
          <a:xfrm>
            <a:off x="7046595" y="2644140"/>
            <a:ext cx="3232785" cy="1170305"/>
          </a:xfrm>
          <a:prstGeom prst="rect">
            <a:avLst/>
          </a:prstGeom>
          <a:noFill/>
          <a:ln w="9525">
            <a:noFill/>
          </a:ln>
        </p:spPr>
      </p:pic>
      <p:pic>
        <p:nvPicPr>
          <p:cNvPr id="110" name="图片 109"/>
          <p:cNvPicPr/>
          <p:nvPr/>
        </p:nvPicPr>
        <p:blipFill>
          <a:blip r:embed="rId5" cstate="hqprint"/>
          <a:srcRect/>
          <a:stretch>
            <a:fillRect/>
          </a:stretch>
        </p:blipFill>
        <p:spPr>
          <a:xfrm>
            <a:off x="3732530" y="2639060"/>
            <a:ext cx="3241040" cy="1237615"/>
          </a:xfrm>
          <a:prstGeom prst="rect">
            <a:avLst/>
          </a:prstGeom>
          <a:noFill/>
          <a:ln w="9525">
            <a:noFill/>
          </a:ln>
        </p:spPr>
      </p:pic>
      <p:pic>
        <p:nvPicPr>
          <p:cNvPr id="52" name="图片 51"/>
          <p:cNvPicPr/>
          <p:nvPr>
            <p:custDataLst>
              <p:tags r:id="rId6"/>
            </p:custDataLst>
          </p:nvPr>
        </p:nvPicPr>
        <p:blipFill>
          <a:blip r:embed="rId7" cstate="hqprint"/>
          <a:srcRect/>
          <a:stretch>
            <a:fillRect/>
          </a:stretch>
        </p:blipFill>
        <p:spPr>
          <a:xfrm>
            <a:off x="294005" y="2636520"/>
            <a:ext cx="3366135" cy="1276985"/>
          </a:xfrm>
          <a:prstGeom prst="rect">
            <a:avLst/>
          </a:prstGeom>
          <a:noFill/>
          <a:ln w="9525">
            <a:noFill/>
          </a:ln>
        </p:spPr>
      </p:pic>
      <p:pic>
        <p:nvPicPr>
          <p:cNvPr id="11" name="图片 10"/>
          <p:cNvPicPr/>
          <p:nvPr>
            <p:custDataLst>
              <p:tags r:id="rId8"/>
            </p:custDataLst>
          </p:nvPr>
        </p:nvPicPr>
        <p:blipFill>
          <a:blip r:embed="rId9" cstate="hqprint"/>
          <a:srcRect/>
          <a:stretch>
            <a:fillRect/>
          </a:stretch>
        </p:blipFill>
        <p:spPr>
          <a:xfrm>
            <a:off x="7047230" y="1075055"/>
            <a:ext cx="3220720" cy="1330960"/>
          </a:xfrm>
          <a:prstGeom prst="rect">
            <a:avLst/>
          </a:prstGeom>
          <a:noFill/>
          <a:ln w="9525">
            <a:noFill/>
          </a:ln>
        </p:spPr>
      </p:pic>
      <p:pic>
        <p:nvPicPr>
          <p:cNvPr id="101" name="图片 100"/>
          <p:cNvPicPr/>
          <p:nvPr>
            <p:custDataLst>
              <p:tags r:id="rId10"/>
            </p:custDataLst>
          </p:nvPr>
        </p:nvPicPr>
        <p:blipFill>
          <a:blip r:embed="rId11" cstate="hqprint"/>
          <a:srcRect/>
          <a:stretch>
            <a:fillRect/>
          </a:stretch>
        </p:blipFill>
        <p:spPr>
          <a:xfrm>
            <a:off x="3740150" y="1092200"/>
            <a:ext cx="3220085" cy="1142365"/>
          </a:xfrm>
          <a:prstGeom prst="rect">
            <a:avLst/>
          </a:prstGeom>
          <a:noFill/>
          <a:ln w="9525">
            <a:noFill/>
          </a:ln>
        </p:spPr>
      </p:pic>
      <p:pic>
        <p:nvPicPr>
          <p:cNvPr id="20" name="图片 19"/>
          <p:cNvPicPr>
            <a:picLocks noChangeAspect="1"/>
          </p:cNvPicPr>
          <p:nvPr>
            <p:custDataLst>
              <p:tags r:id="rId12"/>
            </p:custDataLst>
          </p:nvPr>
        </p:nvPicPr>
        <p:blipFill>
          <a:blip r:embed="rId13" cstate="hqprint"/>
          <a:srcRect/>
          <a:stretch>
            <a:fillRect/>
          </a:stretch>
        </p:blipFill>
        <p:spPr>
          <a:xfrm>
            <a:off x="297180" y="1099820"/>
            <a:ext cx="3367405" cy="1206500"/>
          </a:xfrm>
          <a:prstGeom prst="rect">
            <a:avLst/>
          </a:prstGeom>
        </p:spPr>
      </p:pic>
      <p:grpSp>
        <p:nvGrpSpPr>
          <p:cNvPr id="6" name="组合 5"/>
          <p:cNvGrpSpPr/>
          <p:nvPr/>
        </p:nvGrpSpPr>
        <p:grpSpPr>
          <a:xfrm rot="16200000">
            <a:off x="1557020" y="470535"/>
            <a:ext cx="851535" cy="3369310"/>
            <a:chOff x="390" y="1046"/>
            <a:chExt cx="2687" cy="7823"/>
          </a:xfrm>
        </p:grpSpPr>
        <p:sp>
          <p:nvSpPr>
            <p:cNvPr id="4" name="任意多边形 3"/>
            <p:cNvSpPr/>
            <p:nvPr/>
          </p:nvSpPr>
          <p:spPr>
            <a:xfrm>
              <a:off x="390" y="1046"/>
              <a:ext cx="2687" cy="7823"/>
            </a:xfrm>
            <a:custGeom>
              <a:avLst/>
              <a:gdLst/>
              <a:ahLst/>
              <a:cxnLst>
                <a:cxn ang="3">
                  <a:pos x="hc" y="t"/>
                </a:cxn>
                <a:cxn ang="cd2">
                  <a:pos x="l" y="vc"/>
                </a:cxn>
                <a:cxn ang="cd4">
                  <a:pos x="hc" y="b"/>
                </a:cxn>
                <a:cxn ang="0">
                  <a:pos x="r" y="vc"/>
                </a:cxn>
              </a:cxnLst>
              <a:rect l="l" t="t" r="r" b="b"/>
              <a:pathLst>
                <a:path w="6508" h="9869">
                  <a:moveTo>
                    <a:pt x="0" y="0"/>
                  </a:moveTo>
                  <a:lnTo>
                    <a:pt x="6508" y="0"/>
                  </a:lnTo>
                  <a:lnTo>
                    <a:pt x="6508" y="19"/>
                  </a:lnTo>
                  <a:lnTo>
                    <a:pt x="6508" y="19"/>
                  </a:lnTo>
                  <a:cubicBezTo>
                    <a:pt x="5488" y="817"/>
                    <a:pt x="4555" y="2682"/>
                    <a:pt x="4154" y="4956"/>
                  </a:cubicBezTo>
                  <a:cubicBezTo>
                    <a:pt x="3815" y="6880"/>
                    <a:pt x="3934" y="8659"/>
                    <a:pt x="4393" y="9827"/>
                  </a:cubicBezTo>
                  <a:lnTo>
                    <a:pt x="4410" y="9869"/>
                  </a:lnTo>
                  <a:lnTo>
                    <a:pt x="0" y="9869"/>
                  </a:lnTo>
                  <a:lnTo>
                    <a:pt x="0" y="0"/>
                  </a:lnTo>
                  <a:close/>
                </a:path>
              </a:pathLst>
            </a:custGeom>
            <a:gradFill>
              <a:gsLst>
                <a:gs pos="0">
                  <a:srgbClr val="148E75">
                    <a:alpha val="0"/>
                  </a:srgbClr>
                </a:gs>
                <a:gs pos="67000">
                  <a:srgbClr val="148E75"/>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sp>
          <p:nvSpPr>
            <p:cNvPr id="5" name="任意多边形 4"/>
            <p:cNvSpPr/>
            <p:nvPr/>
          </p:nvSpPr>
          <p:spPr>
            <a:xfrm>
              <a:off x="390" y="1046"/>
              <a:ext cx="1558" cy="7823"/>
            </a:xfrm>
            <a:custGeom>
              <a:avLst/>
              <a:gdLst/>
              <a:ahLst/>
              <a:cxnLst>
                <a:cxn ang="3">
                  <a:pos x="hc" y="t"/>
                </a:cxn>
                <a:cxn ang="cd2">
                  <a:pos x="l" y="vc"/>
                </a:cxn>
                <a:cxn ang="cd4">
                  <a:pos x="hc" y="b"/>
                </a:cxn>
                <a:cxn ang="0">
                  <a:pos x="r" y="vc"/>
                </a:cxn>
              </a:cxnLst>
              <a:rect l="l" t="t" r="r" b="b"/>
              <a:pathLst>
                <a:path w="4976" h="9869">
                  <a:moveTo>
                    <a:pt x="0" y="0"/>
                  </a:moveTo>
                  <a:lnTo>
                    <a:pt x="4976" y="0"/>
                  </a:lnTo>
                  <a:lnTo>
                    <a:pt x="4964" y="41"/>
                  </a:lnTo>
                  <a:cubicBezTo>
                    <a:pt x="4646" y="1230"/>
                    <a:pt x="4429" y="2592"/>
                    <a:pt x="4353" y="4045"/>
                  </a:cubicBezTo>
                  <a:cubicBezTo>
                    <a:pt x="4238" y="6243"/>
                    <a:pt x="4464" y="8268"/>
                    <a:pt x="4930" y="9821"/>
                  </a:cubicBezTo>
                  <a:lnTo>
                    <a:pt x="4945" y="9869"/>
                  </a:lnTo>
                  <a:lnTo>
                    <a:pt x="0" y="9869"/>
                  </a:lnTo>
                  <a:lnTo>
                    <a:pt x="0" y="0"/>
                  </a:lnTo>
                  <a:close/>
                </a:path>
              </a:pathLst>
            </a:custGeom>
            <a:gradFill>
              <a:gsLst>
                <a:gs pos="0">
                  <a:srgbClr val="009C82"/>
                </a:gs>
                <a:gs pos="100000">
                  <a:srgbClr val="01586D"/>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grpSp>
      <p:grpSp>
        <p:nvGrpSpPr>
          <p:cNvPr id="27" name="组合 26"/>
          <p:cNvGrpSpPr/>
          <p:nvPr/>
        </p:nvGrpSpPr>
        <p:grpSpPr>
          <a:xfrm rot="16200000">
            <a:off x="1556385" y="1943735"/>
            <a:ext cx="851535" cy="3369310"/>
            <a:chOff x="390" y="1046"/>
            <a:chExt cx="2687" cy="7823"/>
          </a:xfrm>
        </p:grpSpPr>
        <p:sp>
          <p:nvSpPr>
            <p:cNvPr id="28" name="任意多边形 27"/>
            <p:cNvSpPr/>
            <p:nvPr/>
          </p:nvSpPr>
          <p:spPr>
            <a:xfrm>
              <a:off x="390" y="1046"/>
              <a:ext cx="2687" cy="7823"/>
            </a:xfrm>
            <a:custGeom>
              <a:avLst/>
              <a:gdLst/>
              <a:ahLst/>
              <a:cxnLst>
                <a:cxn ang="3">
                  <a:pos x="hc" y="t"/>
                </a:cxn>
                <a:cxn ang="cd2">
                  <a:pos x="l" y="vc"/>
                </a:cxn>
                <a:cxn ang="cd4">
                  <a:pos x="hc" y="b"/>
                </a:cxn>
                <a:cxn ang="0">
                  <a:pos x="r" y="vc"/>
                </a:cxn>
              </a:cxnLst>
              <a:rect l="l" t="t" r="r" b="b"/>
              <a:pathLst>
                <a:path w="6508" h="9869">
                  <a:moveTo>
                    <a:pt x="0" y="0"/>
                  </a:moveTo>
                  <a:lnTo>
                    <a:pt x="6508" y="0"/>
                  </a:lnTo>
                  <a:lnTo>
                    <a:pt x="6508" y="19"/>
                  </a:lnTo>
                  <a:lnTo>
                    <a:pt x="6508" y="19"/>
                  </a:lnTo>
                  <a:cubicBezTo>
                    <a:pt x="5488" y="817"/>
                    <a:pt x="4555" y="2682"/>
                    <a:pt x="4154" y="4956"/>
                  </a:cubicBezTo>
                  <a:cubicBezTo>
                    <a:pt x="3815" y="6880"/>
                    <a:pt x="3934" y="8659"/>
                    <a:pt x="4393" y="9827"/>
                  </a:cubicBezTo>
                  <a:lnTo>
                    <a:pt x="4410" y="9869"/>
                  </a:lnTo>
                  <a:lnTo>
                    <a:pt x="0" y="9869"/>
                  </a:lnTo>
                  <a:lnTo>
                    <a:pt x="0" y="0"/>
                  </a:lnTo>
                  <a:close/>
                </a:path>
              </a:pathLst>
            </a:custGeom>
            <a:gradFill>
              <a:gsLst>
                <a:gs pos="0">
                  <a:srgbClr val="148E75">
                    <a:alpha val="0"/>
                  </a:srgbClr>
                </a:gs>
                <a:gs pos="67000">
                  <a:srgbClr val="148E75"/>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sp>
          <p:nvSpPr>
            <p:cNvPr id="29" name="任意多边形 28"/>
            <p:cNvSpPr/>
            <p:nvPr/>
          </p:nvSpPr>
          <p:spPr>
            <a:xfrm>
              <a:off x="390" y="1046"/>
              <a:ext cx="1558" cy="7823"/>
            </a:xfrm>
            <a:custGeom>
              <a:avLst/>
              <a:gdLst/>
              <a:ahLst/>
              <a:cxnLst>
                <a:cxn ang="3">
                  <a:pos x="hc" y="t"/>
                </a:cxn>
                <a:cxn ang="cd2">
                  <a:pos x="l" y="vc"/>
                </a:cxn>
                <a:cxn ang="cd4">
                  <a:pos x="hc" y="b"/>
                </a:cxn>
                <a:cxn ang="0">
                  <a:pos x="r" y="vc"/>
                </a:cxn>
              </a:cxnLst>
              <a:rect l="l" t="t" r="r" b="b"/>
              <a:pathLst>
                <a:path w="4976" h="9869">
                  <a:moveTo>
                    <a:pt x="0" y="0"/>
                  </a:moveTo>
                  <a:lnTo>
                    <a:pt x="4976" y="0"/>
                  </a:lnTo>
                  <a:lnTo>
                    <a:pt x="4964" y="41"/>
                  </a:lnTo>
                  <a:cubicBezTo>
                    <a:pt x="4646" y="1230"/>
                    <a:pt x="4429" y="2592"/>
                    <a:pt x="4353" y="4045"/>
                  </a:cubicBezTo>
                  <a:cubicBezTo>
                    <a:pt x="4238" y="6243"/>
                    <a:pt x="4464" y="8268"/>
                    <a:pt x="4930" y="9821"/>
                  </a:cubicBezTo>
                  <a:lnTo>
                    <a:pt x="4945" y="9869"/>
                  </a:lnTo>
                  <a:lnTo>
                    <a:pt x="0" y="9869"/>
                  </a:lnTo>
                  <a:lnTo>
                    <a:pt x="0" y="0"/>
                  </a:lnTo>
                  <a:close/>
                </a:path>
              </a:pathLst>
            </a:custGeom>
            <a:gradFill>
              <a:gsLst>
                <a:gs pos="0">
                  <a:srgbClr val="009C82"/>
                </a:gs>
                <a:gs pos="100000">
                  <a:srgbClr val="01586D"/>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grpSp>
      <p:grpSp>
        <p:nvGrpSpPr>
          <p:cNvPr id="16" name="组合 15"/>
          <p:cNvGrpSpPr/>
          <p:nvPr/>
        </p:nvGrpSpPr>
        <p:grpSpPr>
          <a:xfrm rot="16200000">
            <a:off x="4921250" y="2002155"/>
            <a:ext cx="851535" cy="3238500"/>
            <a:chOff x="390" y="1046"/>
            <a:chExt cx="2687" cy="7823"/>
          </a:xfrm>
        </p:grpSpPr>
        <p:sp>
          <p:nvSpPr>
            <p:cNvPr id="19" name="任意多边形 18"/>
            <p:cNvSpPr/>
            <p:nvPr/>
          </p:nvSpPr>
          <p:spPr>
            <a:xfrm>
              <a:off x="390" y="1046"/>
              <a:ext cx="2687" cy="7823"/>
            </a:xfrm>
            <a:custGeom>
              <a:avLst/>
              <a:gdLst/>
              <a:ahLst/>
              <a:cxnLst>
                <a:cxn ang="3">
                  <a:pos x="hc" y="t"/>
                </a:cxn>
                <a:cxn ang="cd2">
                  <a:pos x="l" y="vc"/>
                </a:cxn>
                <a:cxn ang="cd4">
                  <a:pos x="hc" y="b"/>
                </a:cxn>
                <a:cxn ang="0">
                  <a:pos x="r" y="vc"/>
                </a:cxn>
              </a:cxnLst>
              <a:rect l="l" t="t" r="r" b="b"/>
              <a:pathLst>
                <a:path w="6508" h="9869">
                  <a:moveTo>
                    <a:pt x="0" y="0"/>
                  </a:moveTo>
                  <a:lnTo>
                    <a:pt x="6508" y="0"/>
                  </a:lnTo>
                  <a:lnTo>
                    <a:pt x="6508" y="19"/>
                  </a:lnTo>
                  <a:lnTo>
                    <a:pt x="6508" y="19"/>
                  </a:lnTo>
                  <a:cubicBezTo>
                    <a:pt x="5488" y="817"/>
                    <a:pt x="4555" y="2682"/>
                    <a:pt x="4154" y="4956"/>
                  </a:cubicBezTo>
                  <a:cubicBezTo>
                    <a:pt x="3815" y="6880"/>
                    <a:pt x="3934" y="8659"/>
                    <a:pt x="4393" y="9827"/>
                  </a:cubicBezTo>
                  <a:lnTo>
                    <a:pt x="4410" y="9869"/>
                  </a:lnTo>
                  <a:lnTo>
                    <a:pt x="0" y="9869"/>
                  </a:lnTo>
                  <a:lnTo>
                    <a:pt x="0" y="0"/>
                  </a:lnTo>
                  <a:close/>
                </a:path>
              </a:pathLst>
            </a:custGeom>
            <a:gradFill>
              <a:gsLst>
                <a:gs pos="0">
                  <a:srgbClr val="148E75">
                    <a:alpha val="0"/>
                  </a:srgbClr>
                </a:gs>
                <a:gs pos="67000">
                  <a:srgbClr val="148E75"/>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sp>
          <p:nvSpPr>
            <p:cNvPr id="21" name="任意多边形 20"/>
            <p:cNvSpPr/>
            <p:nvPr/>
          </p:nvSpPr>
          <p:spPr>
            <a:xfrm>
              <a:off x="390" y="1046"/>
              <a:ext cx="1558" cy="7823"/>
            </a:xfrm>
            <a:custGeom>
              <a:avLst/>
              <a:gdLst/>
              <a:ahLst/>
              <a:cxnLst>
                <a:cxn ang="3">
                  <a:pos x="hc" y="t"/>
                </a:cxn>
                <a:cxn ang="cd2">
                  <a:pos x="l" y="vc"/>
                </a:cxn>
                <a:cxn ang="cd4">
                  <a:pos x="hc" y="b"/>
                </a:cxn>
                <a:cxn ang="0">
                  <a:pos x="r" y="vc"/>
                </a:cxn>
              </a:cxnLst>
              <a:rect l="l" t="t" r="r" b="b"/>
              <a:pathLst>
                <a:path w="4976" h="9869">
                  <a:moveTo>
                    <a:pt x="0" y="0"/>
                  </a:moveTo>
                  <a:lnTo>
                    <a:pt x="4976" y="0"/>
                  </a:lnTo>
                  <a:lnTo>
                    <a:pt x="4964" y="41"/>
                  </a:lnTo>
                  <a:cubicBezTo>
                    <a:pt x="4646" y="1230"/>
                    <a:pt x="4429" y="2592"/>
                    <a:pt x="4353" y="4045"/>
                  </a:cubicBezTo>
                  <a:cubicBezTo>
                    <a:pt x="4238" y="6243"/>
                    <a:pt x="4464" y="8268"/>
                    <a:pt x="4930" y="9821"/>
                  </a:cubicBezTo>
                  <a:lnTo>
                    <a:pt x="4945" y="9869"/>
                  </a:lnTo>
                  <a:lnTo>
                    <a:pt x="0" y="9869"/>
                  </a:lnTo>
                  <a:lnTo>
                    <a:pt x="0" y="0"/>
                  </a:lnTo>
                  <a:close/>
                </a:path>
              </a:pathLst>
            </a:custGeom>
            <a:gradFill>
              <a:gsLst>
                <a:gs pos="0">
                  <a:srgbClr val="009C82"/>
                </a:gs>
                <a:gs pos="100000">
                  <a:srgbClr val="01586D"/>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grpSp>
      <p:grpSp>
        <p:nvGrpSpPr>
          <p:cNvPr id="13" name="组合 12"/>
          <p:cNvGrpSpPr/>
          <p:nvPr/>
        </p:nvGrpSpPr>
        <p:grpSpPr>
          <a:xfrm rot="16200000">
            <a:off x="8235315" y="2005965"/>
            <a:ext cx="851535" cy="3230245"/>
            <a:chOff x="390" y="1046"/>
            <a:chExt cx="2687" cy="7823"/>
          </a:xfrm>
        </p:grpSpPr>
        <p:sp>
          <p:nvSpPr>
            <p:cNvPr id="14" name="任意多边形 13"/>
            <p:cNvSpPr/>
            <p:nvPr/>
          </p:nvSpPr>
          <p:spPr>
            <a:xfrm>
              <a:off x="390" y="1046"/>
              <a:ext cx="2687" cy="7823"/>
            </a:xfrm>
            <a:custGeom>
              <a:avLst/>
              <a:gdLst/>
              <a:ahLst/>
              <a:cxnLst>
                <a:cxn ang="3">
                  <a:pos x="hc" y="t"/>
                </a:cxn>
                <a:cxn ang="cd2">
                  <a:pos x="l" y="vc"/>
                </a:cxn>
                <a:cxn ang="cd4">
                  <a:pos x="hc" y="b"/>
                </a:cxn>
                <a:cxn ang="0">
                  <a:pos x="r" y="vc"/>
                </a:cxn>
              </a:cxnLst>
              <a:rect l="l" t="t" r="r" b="b"/>
              <a:pathLst>
                <a:path w="6508" h="9869">
                  <a:moveTo>
                    <a:pt x="0" y="0"/>
                  </a:moveTo>
                  <a:lnTo>
                    <a:pt x="6508" y="0"/>
                  </a:lnTo>
                  <a:lnTo>
                    <a:pt x="6508" y="19"/>
                  </a:lnTo>
                  <a:lnTo>
                    <a:pt x="6508" y="19"/>
                  </a:lnTo>
                  <a:cubicBezTo>
                    <a:pt x="5488" y="817"/>
                    <a:pt x="4555" y="2682"/>
                    <a:pt x="4154" y="4956"/>
                  </a:cubicBezTo>
                  <a:cubicBezTo>
                    <a:pt x="3815" y="6880"/>
                    <a:pt x="3934" y="8659"/>
                    <a:pt x="4393" y="9827"/>
                  </a:cubicBezTo>
                  <a:lnTo>
                    <a:pt x="4410" y="9869"/>
                  </a:lnTo>
                  <a:lnTo>
                    <a:pt x="0" y="9869"/>
                  </a:lnTo>
                  <a:lnTo>
                    <a:pt x="0" y="0"/>
                  </a:lnTo>
                  <a:close/>
                </a:path>
              </a:pathLst>
            </a:custGeom>
            <a:gradFill>
              <a:gsLst>
                <a:gs pos="0">
                  <a:srgbClr val="148E75">
                    <a:alpha val="0"/>
                  </a:srgbClr>
                </a:gs>
                <a:gs pos="67000">
                  <a:srgbClr val="148E75"/>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sp>
          <p:nvSpPr>
            <p:cNvPr id="15" name="任意多边形 14"/>
            <p:cNvSpPr/>
            <p:nvPr/>
          </p:nvSpPr>
          <p:spPr>
            <a:xfrm>
              <a:off x="390" y="1046"/>
              <a:ext cx="1558" cy="7823"/>
            </a:xfrm>
            <a:custGeom>
              <a:avLst/>
              <a:gdLst/>
              <a:ahLst/>
              <a:cxnLst>
                <a:cxn ang="3">
                  <a:pos x="hc" y="t"/>
                </a:cxn>
                <a:cxn ang="cd2">
                  <a:pos x="l" y="vc"/>
                </a:cxn>
                <a:cxn ang="cd4">
                  <a:pos x="hc" y="b"/>
                </a:cxn>
                <a:cxn ang="0">
                  <a:pos x="r" y="vc"/>
                </a:cxn>
              </a:cxnLst>
              <a:rect l="l" t="t" r="r" b="b"/>
              <a:pathLst>
                <a:path w="4976" h="9869">
                  <a:moveTo>
                    <a:pt x="0" y="0"/>
                  </a:moveTo>
                  <a:lnTo>
                    <a:pt x="4976" y="0"/>
                  </a:lnTo>
                  <a:lnTo>
                    <a:pt x="4964" y="41"/>
                  </a:lnTo>
                  <a:cubicBezTo>
                    <a:pt x="4646" y="1230"/>
                    <a:pt x="4429" y="2592"/>
                    <a:pt x="4353" y="4045"/>
                  </a:cubicBezTo>
                  <a:cubicBezTo>
                    <a:pt x="4238" y="6243"/>
                    <a:pt x="4464" y="8268"/>
                    <a:pt x="4930" y="9821"/>
                  </a:cubicBezTo>
                  <a:lnTo>
                    <a:pt x="4945" y="9869"/>
                  </a:lnTo>
                  <a:lnTo>
                    <a:pt x="0" y="9869"/>
                  </a:lnTo>
                  <a:lnTo>
                    <a:pt x="0" y="0"/>
                  </a:lnTo>
                  <a:close/>
                </a:path>
              </a:pathLst>
            </a:custGeom>
            <a:gradFill>
              <a:gsLst>
                <a:gs pos="0">
                  <a:srgbClr val="009C82"/>
                </a:gs>
                <a:gs pos="100000">
                  <a:srgbClr val="01586D"/>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grpSp>
      <p:grpSp>
        <p:nvGrpSpPr>
          <p:cNvPr id="35" name="组合 34"/>
          <p:cNvGrpSpPr/>
          <p:nvPr/>
        </p:nvGrpSpPr>
        <p:grpSpPr>
          <a:xfrm rot="16200000">
            <a:off x="8234045" y="540385"/>
            <a:ext cx="851535" cy="3230245"/>
            <a:chOff x="390" y="1046"/>
            <a:chExt cx="2687" cy="7823"/>
          </a:xfrm>
        </p:grpSpPr>
        <p:sp>
          <p:nvSpPr>
            <p:cNvPr id="36" name="任意多边形 35"/>
            <p:cNvSpPr/>
            <p:nvPr/>
          </p:nvSpPr>
          <p:spPr>
            <a:xfrm>
              <a:off x="390" y="1046"/>
              <a:ext cx="2687" cy="7823"/>
            </a:xfrm>
            <a:custGeom>
              <a:avLst/>
              <a:gdLst/>
              <a:ahLst/>
              <a:cxnLst>
                <a:cxn ang="3">
                  <a:pos x="hc" y="t"/>
                </a:cxn>
                <a:cxn ang="cd2">
                  <a:pos x="l" y="vc"/>
                </a:cxn>
                <a:cxn ang="cd4">
                  <a:pos x="hc" y="b"/>
                </a:cxn>
                <a:cxn ang="0">
                  <a:pos x="r" y="vc"/>
                </a:cxn>
              </a:cxnLst>
              <a:rect l="l" t="t" r="r" b="b"/>
              <a:pathLst>
                <a:path w="6508" h="9869">
                  <a:moveTo>
                    <a:pt x="0" y="0"/>
                  </a:moveTo>
                  <a:lnTo>
                    <a:pt x="6508" y="0"/>
                  </a:lnTo>
                  <a:lnTo>
                    <a:pt x="6508" y="19"/>
                  </a:lnTo>
                  <a:lnTo>
                    <a:pt x="6508" y="19"/>
                  </a:lnTo>
                  <a:cubicBezTo>
                    <a:pt x="5488" y="817"/>
                    <a:pt x="4555" y="2682"/>
                    <a:pt x="4154" y="4956"/>
                  </a:cubicBezTo>
                  <a:cubicBezTo>
                    <a:pt x="3815" y="6880"/>
                    <a:pt x="3934" y="8659"/>
                    <a:pt x="4393" y="9827"/>
                  </a:cubicBezTo>
                  <a:lnTo>
                    <a:pt x="4410" y="9869"/>
                  </a:lnTo>
                  <a:lnTo>
                    <a:pt x="0" y="9869"/>
                  </a:lnTo>
                  <a:lnTo>
                    <a:pt x="0" y="0"/>
                  </a:lnTo>
                  <a:close/>
                </a:path>
              </a:pathLst>
            </a:custGeom>
            <a:gradFill>
              <a:gsLst>
                <a:gs pos="0">
                  <a:srgbClr val="148E75">
                    <a:alpha val="0"/>
                  </a:srgbClr>
                </a:gs>
                <a:gs pos="67000">
                  <a:srgbClr val="148E75"/>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sp>
          <p:nvSpPr>
            <p:cNvPr id="37" name="任意多边形 36"/>
            <p:cNvSpPr/>
            <p:nvPr/>
          </p:nvSpPr>
          <p:spPr>
            <a:xfrm>
              <a:off x="390" y="1046"/>
              <a:ext cx="1558" cy="7823"/>
            </a:xfrm>
            <a:custGeom>
              <a:avLst/>
              <a:gdLst/>
              <a:ahLst/>
              <a:cxnLst>
                <a:cxn ang="3">
                  <a:pos x="hc" y="t"/>
                </a:cxn>
                <a:cxn ang="cd2">
                  <a:pos x="l" y="vc"/>
                </a:cxn>
                <a:cxn ang="cd4">
                  <a:pos x="hc" y="b"/>
                </a:cxn>
                <a:cxn ang="0">
                  <a:pos x="r" y="vc"/>
                </a:cxn>
              </a:cxnLst>
              <a:rect l="l" t="t" r="r" b="b"/>
              <a:pathLst>
                <a:path w="4976" h="9869">
                  <a:moveTo>
                    <a:pt x="0" y="0"/>
                  </a:moveTo>
                  <a:lnTo>
                    <a:pt x="4976" y="0"/>
                  </a:lnTo>
                  <a:lnTo>
                    <a:pt x="4964" y="41"/>
                  </a:lnTo>
                  <a:cubicBezTo>
                    <a:pt x="4646" y="1230"/>
                    <a:pt x="4429" y="2592"/>
                    <a:pt x="4353" y="4045"/>
                  </a:cubicBezTo>
                  <a:cubicBezTo>
                    <a:pt x="4238" y="6243"/>
                    <a:pt x="4464" y="8268"/>
                    <a:pt x="4930" y="9821"/>
                  </a:cubicBezTo>
                  <a:lnTo>
                    <a:pt x="4945" y="9869"/>
                  </a:lnTo>
                  <a:lnTo>
                    <a:pt x="0" y="9869"/>
                  </a:lnTo>
                  <a:lnTo>
                    <a:pt x="0" y="0"/>
                  </a:lnTo>
                  <a:close/>
                </a:path>
              </a:pathLst>
            </a:custGeom>
            <a:gradFill>
              <a:gsLst>
                <a:gs pos="0">
                  <a:srgbClr val="009C82"/>
                </a:gs>
                <a:gs pos="100000">
                  <a:srgbClr val="01586D"/>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grpSp>
      <p:pic>
        <p:nvPicPr>
          <p:cNvPr id="103" name="图片 102"/>
          <p:cNvPicPr/>
          <p:nvPr/>
        </p:nvPicPr>
        <p:blipFill>
          <a:blip r:link="rId14"/>
          <a:stretch>
            <a:fillRect/>
          </a:stretch>
        </p:blipFill>
        <p:spPr>
          <a:xfrm>
            <a:off x="5281295" y="2222183"/>
            <a:ext cx="0" cy="0"/>
          </a:xfrm>
          <a:prstGeom prst="rect">
            <a:avLst/>
          </a:prstGeom>
          <a:noFill/>
          <a:ln w="9525">
            <a:noFill/>
          </a:ln>
          <a:effectLst>
            <a:outerShdw blurRad="50800" dist="38100" dir="2700000" algn="tl" rotWithShape="0">
              <a:prstClr val="black">
                <a:alpha val="40000"/>
              </a:prstClr>
            </a:outerShdw>
          </a:effectLst>
        </p:spPr>
      </p:pic>
      <p:grpSp>
        <p:nvGrpSpPr>
          <p:cNvPr id="7" name="组合 6"/>
          <p:cNvGrpSpPr/>
          <p:nvPr/>
        </p:nvGrpSpPr>
        <p:grpSpPr>
          <a:xfrm rot="16200000">
            <a:off x="4929505" y="533400"/>
            <a:ext cx="851535" cy="3232785"/>
            <a:chOff x="390" y="1046"/>
            <a:chExt cx="2687" cy="7866"/>
          </a:xfrm>
        </p:grpSpPr>
        <p:sp>
          <p:nvSpPr>
            <p:cNvPr id="10" name="任意多边形 9"/>
            <p:cNvSpPr/>
            <p:nvPr/>
          </p:nvSpPr>
          <p:spPr>
            <a:xfrm>
              <a:off x="390" y="1046"/>
              <a:ext cx="2687" cy="7866"/>
            </a:xfrm>
            <a:custGeom>
              <a:avLst/>
              <a:gdLst/>
              <a:ahLst/>
              <a:cxnLst>
                <a:cxn ang="3">
                  <a:pos x="hc" y="t"/>
                </a:cxn>
                <a:cxn ang="cd2">
                  <a:pos x="l" y="vc"/>
                </a:cxn>
                <a:cxn ang="cd4">
                  <a:pos x="hc" y="b"/>
                </a:cxn>
                <a:cxn ang="0">
                  <a:pos x="r" y="vc"/>
                </a:cxn>
              </a:cxnLst>
              <a:rect l="l" t="t" r="r" b="b"/>
              <a:pathLst>
                <a:path w="6508" h="9869">
                  <a:moveTo>
                    <a:pt x="0" y="0"/>
                  </a:moveTo>
                  <a:lnTo>
                    <a:pt x="6508" y="0"/>
                  </a:lnTo>
                  <a:lnTo>
                    <a:pt x="6508" y="19"/>
                  </a:lnTo>
                  <a:lnTo>
                    <a:pt x="6508" y="19"/>
                  </a:lnTo>
                  <a:cubicBezTo>
                    <a:pt x="5488" y="817"/>
                    <a:pt x="4555" y="2682"/>
                    <a:pt x="4154" y="4956"/>
                  </a:cubicBezTo>
                  <a:cubicBezTo>
                    <a:pt x="3815" y="6880"/>
                    <a:pt x="3934" y="8659"/>
                    <a:pt x="4393" y="9827"/>
                  </a:cubicBezTo>
                  <a:lnTo>
                    <a:pt x="4410" y="9869"/>
                  </a:lnTo>
                  <a:lnTo>
                    <a:pt x="0" y="9869"/>
                  </a:lnTo>
                  <a:lnTo>
                    <a:pt x="0" y="0"/>
                  </a:lnTo>
                  <a:close/>
                </a:path>
              </a:pathLst>
            </a:custGeom>
            <a:gradFill>
              <a:gsLst>
                <a:gs pos="0">
                  <a:srgbClr val="148E75">
                    <a:alpha val="0"/>
                  </a:srgbClr>
                </a:gs>
                <a:gs pos="67000">
                  <a:srgbClr val="148E75"/>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sp>
          <p:nvSpPr>
            <p:cNvPr id="12" name="任意多边形 11"/>
            <p:cNvSpPr/>
            <p:nvPr/>
          </p:nvSpPr>
          <p:spPr>
            <a:xfrm>
              <a:off x="390" y="1046"/>
              <a:ext cx="1559" cy="7854"/>
            </a:xfrm>
            <a:custGeom>
              <a:avLst/>
              <a:gdLst/>
              <a:ahLst/>
              <a:cxnLst>
                <a:cxn ang="3">
                  <a:pos x="hc" y="t"/>
                </a:cxn>
                <a:cxn ang="cd2">
                  <a:pos x="l" y="vc"/>
                </a:cxn>
                <a:cxn ang="cd4">
                  <a:pos x="hc" y="b"/>
                </a:cxn>
                <a:cxn ang="0">
                  <a:pos x="r" y="vc"/>
                </a:cxn>
              </a:cxnLst>
              <a:rect l="l" t="t" r="r" b="b"/>
              <a:pathLst>
                <a:path w="4976" h="9869">
                  <a:moveTo>
                    <a:pt x="0" y="0"/>
                  </a:moveTo>
                  <a:lnTo>
                    <a:pt x="4976" y="0"/>
                  </a:lnTo>
                  <a:lnTo>
                    <a:pt x="4964" y="41"/>
                  </a:lnTo>
                  <a:cubicBezTo>
                    <a:pt x="4646" y="1230"/>
                    <a:pt x="4429" y="2592"/>
                    <a:pt x="4353" y="4045"/>
                  </a:cubicBezTo>
                  <a:cubicBezTo>
                    <a:pt x="4238" y="6243"/>
                    <a:pt x="4464" y="8268"/>
                    <a:pt x="4930" y="9821"/>
                  </a:cubicBezTo>
                  <a:lnTo>
                    <a:pt x="4945" y="9869"/>
                  </a:lnTo>
                  <a:lnTo>
                    <a:pt x="0" y="9869"/>
                  </a:lnTo>
                  <a:lnTo>
                    <a:pt x="0" y="0"/>
                  </a:lnTo>
                  <a:close/>
                </a:path>
              </a:pathLst>
            </a:custGeom>
            <a:gradFill>
              <a:gsLst>
                <a:gs pos="0">
                  <a:srgbClr val="009C82"/>
                </a:gs>
                <a:gs pos="100000">
                  <a:srgbClr val="01586D"/>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grpSp>
      <p:grpSp>
        <p:nvGrpSpPr>
          <p:cNvPr id="41" name="组合 40"/>
          <p:cNvGrpSpPr/>
          <p:nvPr/>
        </p:nvGrpSpPr>
        <p:grpSpPr>
          <a:xfrm rot="16200000">
            <a:off x="1553845" y="3451225"/>
            <a:ext cx="851535" cy="3369310"/>
            <a:chOff x="390" y="1046"/>
            <a:chExt cx="2687" cy="7823"/>
          </a:xfrm>
        </p:grpSpPr>
        <p:sp>
          <p:nvSpPr>
            <p:cNvPr id="42" name="任意多边形 41"/>
            <p:cNvSpPr/>
            <p:nvPr/>
          </p:nvSpPr>
          <p:spPr>
            <a:xfrm>
              <a:off x="390" y="1046"/>
              <a:ext cx="2687" cy="7823"/>
            </a:xfrm>
            <a:custGeom>
              <a:avLst/>
              <a:gdLst/>
              <a:ahLst/>
              <a:cxnLst>
                <a:cxn ang="3">
                  <a:pos x="hc" y="t"/>
                </a:cxn>
                <a:cxn ang="cd2">
                  <a:pos x="l" y="vc"/>
                </a:cxn>
                <a:cxn ang="cd4">
                  <a:pos x="hc" y="b"/>
                </a:cxn>
                <a:cxn ang="0">
                  <a:pos x="r" y="vc"/>
                </a:cxn>
              </a:cxnLst>
              <a:rect l="l" t="t" r="r" b="b"/>
              <a:pathLst>
                <a:path w="6508" h="9869">
                  <a:moveTo>
                    <a:pt x="0" y="0"/>
                  </a:moveTo>
                  <a:lnTo>
                    <a:pt x="6508" y="0"/>
                  </a:lnTo>
                  <a:lnTo>
                    <a:pt x="6508" y="19"/>
                  </a:lnTo>
                  <a:lnTo>
                    <a:pt x="6508" y="19"/>
                  </a:lnTo>
                  <a:cubicBezTo>
                    <a:pt x="5488" y="817"/>
                    <a:pt x="4555" y="2682"/>
                    <a:pt x="4154" y="4956"/>
                  </a:cubicBezTo>
                  <a:cubicBezTo>
                    <a:pt x="3815" y="6880"/>
                    <a:pt x="3934" y="8659"/>
                    <a:pt x="4393" y="9827"/>
                  </a:cubicBezTo>
                  <a:lnTo>
                    <a:pt x="4410" y="9869"/>
                  </a:lnTo>
                  <a:lnTo>
                    <a:pt x="0" y="9869"/>
                  </a:lnTo>
                  <a:lnTo>
                    <a:pt x="0" y="0"/>
                  </a:lnTo>
                  <a:close/>
                </a:path>
              </a:pathLst>
            </a:custGeom>
            <a:gradFill>
              <a:gsLst>
                <a:gs pos="0">
                  <a:srgbClr val="148E75">
                    <a:alpha val="0"/>
                  </a:srgbClr>
                </a:gs>
                <a:gs pos="67000">
                  <a:srgbClr val="148E75"/>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sp>
          <p:nvSpPr>
            <p:cNvPr id="43" name="任意多边形 42"/>
            <p:cNvSpPr/>
            <p:nvPr/>
          </p:nvSpPr>
          <p:spPr>
            <a:xfrm>
              <a:off x="390" y="1046"/>
              <a:ext cx="1558" cy="7823"/>
            </a:xfrm>
            <a:custGeom>
              <a:avLst/>
              <a:gdLst/>
              <a:ahLst/>
              <a:cxnLst>
                <a:cxn ang="3">
                  <a:pos x="hc" y="t"/>
                </a:cxn>
                <a:cxn ang="cd2">
                  <a:pos x="l" y="vc"/>
                </a:cxn>
                <a:cxn ang="cd4">
                  <a:pos x="hc" y="b"/>
                </a:cxn>
                <a:cxn ang="0">
                  <a:pos x="r" y="vc"/>
                </a:cxn>
              </a:cxnLst>
              <a:rect l="l" t="t" r="r" b="b"/>
              <a:pathLst>
                <a:path w="4976" h="9869">
                  <a:moveTo>
                    <a:pt x="0" y="0"/>
                  </a:moveTo>
                  <a:lnTo>
                    <a:pt x="4976" y="0"/>
                  </a:lnTo>
                  <a:lnTo>
                    <a:pt x="4964" y="41"/>
                  </a:lnTo>
                  <a:cubicBezTo>
                    <a:pt x="4646" y="1230"/>
                    <a:pt x="4429" y="2592"/>
                    <a:pt x="4353" y="4045"/>
                  </a:cubicBezTo>
                  <a:cubicBezTo>
                    <a:pt x="4238" y="6243"/>
                    <a:pt x="4464" y="8268"/>
                    <a:pt x="4930" y="9821"/>
                  </a:cubicBezTo>
                  <a:lnTo>
                    <a:pt x="4945" y="9869"/>
                  </a:lnTo>
                  <a:lnTo>
                    <a:pt x="0" y="9869"/>
                  </a:lnTo>
                  <a:lnTo>
                    <a:pt x="0" y="0"/>
                  </a:lnTo>
                  <a:close/>
                </a:path>
              </a:pathLst>
            </a:custGeom>
            <a:gradFill>
              <a:gsLst>
                <a:gs pos="0">
                  <a:srgbClr val="009C82"/>
                </a:gs>
                <a:gs pos="100000">
                  <a:srgbClr val="01586D"/>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grpSp>
      <p:grpSp>
        <p:nvGrpSpPr>
          <p:cNvPr id="45" name="组合 44"/>
          <p:cNvGrpSpPr/>
          <p:nvPr/>
        </p:nvGrpSpPr>
        <p:grpSpPr>
          <a:xfrm rot="16200000">
            <a:off x="8230870" y="3521075"/>
            <a:ext cx="851535" cy="3230245"/>
            <a:chOff x="390" y="1046"/>
            <a:chExt cx="2687" cy="7823"/>
          </a:xfrm>
        </p:grpSpPr>
        <p:sp>
          <p:nvSpPr>
            <p:cNvPr id="46" name="任意多边形 45"/>
            <p:cNvSpPr/>
            <p:nvPr/>
          </p:nvSpPr>
          <p:spPr>
            <a:xfrm>
              <a:off x="390" y="1046"/>
              <a:ext cx="2687" cy="7823"/>
            </a:xfrm>
            <a:custGeom>
              <a:avLst/>
              <a:gdLst/>
              <a:ahLst/>
              <a:cxnLst>
                <a:cxn ang="3">
                  <a:pos x="hc" y="t"/>
                </a:cxn>
                <a:cxn ang="cd2">
                  <a:pos x="l" y="vc"/>
                </a:cxn>
                <a:cxn ang="cd4">
                  <a:pos x="hc" y="b"/>
                </a:cxn>
                <a:cxn ang="0">
                  <a:pos x="r" y="vc"/>
                </a:cxn>
              </a:cxnLst>
              <a:rect l="l" t="t" r="r" b="b"/>
              <a:pathLst>
                <a:path w="6508" h="9869">
                  <a:moveTo>
                    <a:pt x="0" y="0"/>
                  </a:moveTo>
                  <a:lnTo>
                    <a:pt x="6508" y="0"/>
                  </a:lnTo>
                  <a:lnTo>
                    <a:pt x="6508" y="19"/>
                  </a:lnTo>
                  <a:lnTo>
                    <a:pt x="6508" y="19"/>
                  </a:lnTo>
                  <a:cubicBezTo>
                    <a:pt x="5488" y="817"/>
                    <a:pt x="4555" y="2682"/>
                    <a:pt x="4154" y="4956"/>
                  </a:cubicBezTo>
                  <a:cubicBezTo>
                    <a:pt x="3815" y="6880"/>
                    <a:pt x="3934" y="8659"/>
                    <a:pt x="4393" y="9827"/>
                  </a:cubicBezTo>
                  <a:lnTo>
                    <a:pt x="4410" y="9869"/>
                  </a:lnTo>
                  <a:lnTo>
                    <a:pt x="0" y="9869"/>
                  </a:lnTo>
                  <a:lnTo>
                    <a:pt x="0" y="0"/>
                  </a:lnTo>
                  <a:close/>
                </a:path>
              </a:pathLst>
            </a:custGeom>
            <a:gradFill>
              <a:gsLst>
                <a:gs pos="0">
                  <a:srgbClr val="148E75">
                    <a:alpha val="0"/>
                  </a:srgbClr>
                </a:gs>
                <a:gs pos="67000">
                  <a:srgbClr val="148E75"/>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sp>
          <p:nvSpPr>
            <p:cNvPr id="47" name="任意多边形 46"/>
            <p:cNvSpPr/>
            <p:nvPr/>
          </p:nvSpPr>
          <p:spPr>
            <a:xfrm>
              <a:off x="390" y="1046"/>
              <a:ext cx="1558" cy="7823"/>
            </a:xfrm>
            <a:custGeom>
              <a:avLst/>
              <a:gdLst/>
              <a:ahLst/>
              <a:cxnLst>
                <a:cxn ang="3">
                  <a:pos x="hc" y="t"/>
                </a:cxn>
                <a:cxn ang="cd2">
                  <a:pos x="l" y="vc"/>
                </a:cxn>
                <a:cxn ang="cd4">
                  <a:pos x="hc" y="b"/>
                </a:cxn>
                <a:cxn ang="0">
                  <a:pos x="r" y="vc"/>
                </a:cxn>
              </a:cxnLst>
              <a:rect l="l" t="t" r="r" b="b"/>
              <a:pathLst>
                <a:path w="4976" h="9869">
                  <a:moveTo>
                    <a:pt x="0" y="0"/>
                  </a:moveTo>
                  <a:lnTo>
                    <a:pt x="4976" y="0"/>
                  </a:lnTo>
                  <a:lnTo>
                    <a:pt x="4964" y="41"/>
                  </a:lnTo>
                  <a:cubicBezTo>
                    <a:pt x="4646" y="1230"/>
                    <a:pt x="4429" y="2592"/>
                    <a:pt x="4353" y="4045"/>
                  </a:cubicBezTo>
                  <a:cubicBezTo>
                    <a:pt x="4238" y="6243"/>
                    <a:pt x="4464" y="8268"/>
                    <a:pt x="4930" y="9821"/>
                  </a:cubicBezTo>
                  <a:lnTo>
                    <a:pt x="4945" y="9869"/>
                  </a:lnTo>
                  <a:lnTo>
                    <a:pt x="0" y="9869"/>
                  </a:lnTo>
                  <a:lnTo>
                    <a:pt x="0" y="0"/>
                  </a:lnTo>
                  <a:close/>
                </a:path>
              </a:pathLst>
            </a:custGeom>
            <a:gradFill>
              <a:gsLst>
                <a:gs pos="0">
                  <a:srgbClr val="009C82"/>
                </a:gs>
                <a:gs pos="100000">
                  <a:srgbClr val="01586D"/>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grpSp>
      <p:pic>
        <p:nvPicPr>
          <p:cNvPr id="48" name="图片 47"/>
          <p:cNvPicPr/>
          <p:nvPr/>
        </p:nvPicPr>
        <p:blipFill>
          <a:blip r:link="rId14"/>
          <a:stretch>
            <a:fillRect/>
          </a:stretch>
        </p:blipFill>
        <p:spPr>
          <a:xfrm>
            <a:off x="5278120" y="5202873"/>
            <a:ext cx="0" cy="0"/>
          </a:xfrm>
          <a:prstGeom prst="rect">
            <a:avLst/>
          </a:prstGeom>
          <a:noFill/>
          <a:ln w="9525">
            <a:noFill/>
          </a:ln>
          <a:effectLst>
            <a:outerShdw blurRad="50800" dist="38100" dir="2700000" algn="tl" rotWithShape="0">
              <a:prstClr val="black">
                <a:alpha val="40000"/>
              </a:prstClr>
            </a:outerShdw>
          </a:effectLst>
        </p:spPr>
      </p:pic>
      <p:grpSp>
        <p:nvGrpSpPr>
          <p:cNvPr id="50" name="组合 49"/>
          <p:cNvGrpSpPr/>
          <p:nvPr/>
        </p:nvGrpSpPr>
        <p:grpSpPr>
          <a:xfrm rot="16200000">
            <a:off x="4926330" y="3514090"/>
            <a:ext cx="851535" cy="3232785"/>
            <a:chOff x="390" y="1046"/>
            <a:chExt cx="2687" cy="7866"/>
          </a:xfrm>
        </p:grpSpPr>
        <p:sp>
          <p:nvSpPr>
            <p:cNvPr id="51" name="任意多边形 50"/>
            <p:cNvSpPr/>
            <p:nvPr/>
          </p:nvSpPr>
          <p:spPr>
            <a:xfrm>
              <a:off x="390" y="1046"/>
              <a:ext cx="2687" cy="7866"/>
            </a:xfrm>
            <a:custGeom>
              <a:avLst/>
              <a:gdLst/>
              <a:ahLst/>
              <a:cxnLst>
                <a:cxn ang="3">
                  <a:pos x="hc" y="t"/>
                </a:cxn>
                <a:cxn ang="cd2">
                  <a:pos x="l" y="vc"/>
                </a:cxn>
                <a:cxn ang="cd4">
                  <a:pos x="hc" y="b"/>
                </a:cxn>
                <a:cxn ang="0">
                  <a:pos x="r" y="vc"/>
                </a:cxn>
              </a:cxnLst>
              <a:rect l="l" t="t" r="r" b="b"/>
              <a:pathLst>
                <a:path w="6508" h="9869">
                  <a:moveTo>
                    <a:pt x="0" y="0"/>
                  </a:moveTo>
                  <a:lnTo>
                    <a:pt x="6508" y="0"/>
                  </a:lnTo>
                  <a:lnTo>
                    <a:pt x="6508" y="19"/>
                  </a:lnTo>
                  <a:lnTo>
                    <a:pt x="6508" y="19"/>
                  </a:lnTo>
                  <a:cubicBezTo>
                    <a:pt x="5488" y="817"/>
                    <a:pt x="4555" y="2682"/>
                    <a:pt x="4154" y="4956"/>
                  </a:cubicBezTo>
                  <a:cubicBezTo>
                    <a:pt x="3815" y="6880"/>
                    <a:pt x="3934" y="8659"/>
                    <a:pt x="4393" y="9827"/>
                  </a:cubicBezTo>
                  <a:lnTo>
                    <a:pt x="4410" y="9869"/>
                  </a:lnTo>
                  <a:lnTo>
                    <a:pt x="0" y="9869"/>
                  </a:lnTo>
                  <a:lnTo>
                    <a:pt x="0" y="0"/>
                  </a:lnTo>
                  <a:close/>
                </a:path>
              </a:pathLst>
            </a:custGeom>
            <a:gradFill>
              <a:gsLst>
                <a:gs pos="0">
                  <a:srgbClr val="148E75">
                    <a:alpha val="0"/>
                  </a:srgbClr>
                </a:gs>
                <a:gs pos="67000">
                  <a:srgbClr val="148E75"/>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sp>
          <p:nvSpPr>
            <p:cNvPr id="53" name="任意多边形 52"/>
            <p:cNvSpPr/>
            <p:nvPr/>
          </p:nvSpPr>
          <p:spPr>
            <a:xfrm>
              <a:off x="390" y="1046"/>
              <a:ext cx="1559" cy="7854"/>
            </a:xfrm>
            <a:custGeom>
              <a:avLst/>
              <a:gdLst/>
              <a:ahLst/>
              <a:cxnLst>
                <a:cxn ang="3">
                  <a:pos x="hc" y="t"/>
                </a:cxn>
                <a:cxn ang="cd2">
                  <a:pos x="l" y="vc"/>
                </a:cxn>
                <a:cxn ang="cd4">
                  <a:pos x="hc" y="b"/>
                </a:cxn>
                <a:cxn ang="0">
                  <a:pos x="r" y="vc"/>
                </a:cxn>
              </a:cxnLst>
              <a:rect l="l" t="t" r="r" b="b"/>
              <a:pathLst>
                <a:path w="4976" h="9869">
                  <a:moveTo>
                    <a:pt x="0" y="0"/>
                  </a:moveTo>
                  <a:lnTo>
                    <a:pt x="4976" y="0"/>
                  </a:lnTo>
                  <a:lnTo>
                    <a:pt x="4964" y="41"/>
                  </a:lnTo>
                  <a:cubicBezTo>
                    <a:pt x="4646" y="1230"/>
                    <a:pt x="4429" y="2592"/>
                    <a:pt x="4353" y="4045"/>
                  </a:cubicBezTo>
                  <a:cubicBezTo>
                    <a:pt x="4238" y="6243"/>
                    <a:pt x="4464" y="8268"/>
                    <a:pt x="4930" y="9821"/>
                  </a:cubicBezTo>
                  <a:lnTo>
                    <a:pt x="4945" y="9869"/>
                  </a:lnTo>
                  <a:lnTo>
                    <a:pt x="0" y="9869"/>
                  </a:lnTo>
                  <a:lnTo>
                    <a:pt x="0" y="0"/>
                  </a:lnTo>
                  <a:close/>
                </a:path>
              </a:pathLst>
            </a:custGeom>
            <a:gradFill>
              <a:gsLst>
                <a:gs pos="0">
                  <a:srgbClr val="009C82"/>
                </a:gs>
                <a:gs pos="100000">
                  <a:srgbClr val="01586D"/>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34409" tIns="17205" rIns="34409" bIns="17205" numCol="1" spcCol="0" rtlCol="0" fromWordArt="0" anchor="ctr" anchorCtr="0" forceAA="0" compatLnSpc="1">
              <a:noAutofit/>
            </a:bodyPr>
            <a:lstStyle/>
            <a:p>
              <a:pPr marL="67945" indent="-67945" defTabSz="172085">
                <a:lnSpc>
                  <a:spcPct val="110000"/>
                </a:lnSpc>
                <a:buClr>
                  <a:srgbClr val="4472C4"/>
                </a:buClr>
                <a:buFont typeface="黑体" panose="02010609060101010101" pitchFamily="49" charset="-122"/>
                <a:buChar char="•"/>
              </a:pPr>
              <a:endParaRPr lang="zh-CN" altLang="en-US" sz="565">
                <a:solidFill>
                  <a:prstClr val="black"/>
                </a:solidFill>
                <a:latin typeface="Verdana" panose="020B0604030504040204" pitchFamily="34" charset="0"/>
                <a:ea typeface="等线" panose="02010600030101010101" pitchFamily="2" charset="-122"/>
                <a:cs typeface="Verdana" panose="020B0604030504040204" pitchFamily="34" charset="0"/>
              </a:endParaRPr>
            </a:p>
          </p:txBody>
        </p:sp>
      </p:grpSp>
      <p:sp>
        <p:nvSpPr>
          <p:cNvPr id="9" name="Titel 1"/>
          <p:cNvSpPr>
            <a:spLocks noGrp="1"/>
          </p:cNvSpPr>
          <p:nvPr>
            <p:ph type="title"/>
          </p:nvPr>
        </p:nvSpPr>
        <p:spPr>
          <a:xfrm>
            <a:off x="276860" y="147955"/>
            <a:ext cx="10153650" cy="1288415"/>
          </a:xfrm>
        </p:spPr>
        <p:txBody>
          <a:bodyPr/>
          <a:lstStyle/>
          <a:p>
            <a:pPr marL="0" indent="0" fontAlgn="auto">
              <a:lnSpc>
                <a:spcPct val="130000"/>
              </a:lnSpc>
            </a:pPr>
            <a:r>
              <a:rPr sz="2400" dirty="0">
                <a:latin typeface="Verdana" panose="020B0604030504040204" pitchFamily="34" charset="0"/>
                <a:cs typeface="Verdana" panose="020B0604030504040204" pitchFamily="34" charset="0"/>
                <a:sym typeface="黑体" panose="02010609060101010101" pitchFamily="49" charset="-122"/>
              </a:rPr>
              <a:t> </a:t>
            </a:r>
            <a:r>
              <a:rPr sz="2400" dirty="0">
                <a:latin typeface="Verdana" panose="020B0604030504040204" pitchFamily="34" charset="0"/>
                <a:cs typeface="Verdana" panose="020B0604030504040204" pitchFamily="34" charset="0"/>
              </a:rPr>
              <a:t> </a:t>
            </a:r>
            <a:r>
              <a:rPr lang="en-US" sz="2400" dirty="0">
                <a:latin typeface="Verdana" panose="020B0604030504040204" pitchFamily="34" charset="0"/>
                <a:cs typeface="Verdana" panose="020B0604030504040204" pitchFamily="34" charset="0"/>
              </a:rPr>
              <a:t> </a:t>
            </a:r>
            <a:br>
              <a:rPr lang="en-US" sz="2400" dirty="0">
                <a:latin typeface="Verdana" panose="020B0604030504040204" pitchFamily="34" charset="0"/>
                <a:cs typeface="Verdana" panose="020B0604030504040204" pitchFamily="34" charset="0"/>
              </a:rPr>
            </a:br>
            <a:r>
              <a:rPr lang="zh-CN" altLang="en-US" sz="2400" dirty="0">
                <a:solidFill>
                  <a:schemeClr val="accent1"/>
                </a:solidFill>
                <a:latin typeface="Verdana" panose="020B0604030504040204" pitchFamily="34" charset="0"/>
                <a:cs typeface="Verdana" panose="020B0604030504040204" pitchFamily="34" charset="0"/>
              </a:rPr>
              <a:t>数据中心</a:t>
            </a:r>
            <a:r>
              <a:rPr lang="zh-CN" sz="2400" dirty="0">
                <a:solidFill>
                  <a:schemeClr val="accent1"/>
                </a:solidFill>
                <a:latin typeface="Verdana" panose="020B0604030504040204" pitchFamily="34" charset="0"/>
                <a:cs typeface="Verdana" panose="020B0604030504040204" pitchFamily="34" charset="0"/>
              </a:rPr>
              <a:t>经典</a:t>
            </a:r>
            <a:r>
              <a:rPr sz="2400" dirty="0">
                <a:solidFill>
                  <a:schemeClr val="accent1"/>
                </a:solidFill>
                <a:latin typeface="Verdana" panose="020B0604030504040204" pitchFamily="34" charset="0"/>
                <a:cs typeface="Verdana" panose="020B0604030504040204" pitchFamily="34" charset="0"/>
              </a:rPr>
              <a:t>案例</a:t>
            </a:r>
            <a:endParaRPr sz="2400" dirty="0">
              <a:solidFill>
                <a:schemeClr val="accent1"/>
              </a:solidFill>
              <a:latin typeface="Verdana" panose="020B0604030504040204" pitchFamily="34" charset="0"/>
              <a:cs typeface="Verdana" panose="020B0604030504040204" pitchFamily="34" charset="0"/>
            </a:endParaRPr>
          </a:p>
        </p:txBody>
      </p:sp>
      <p:sp>
        <p:nvSpPr>
          <p:cNvPr id="22" name="Textfeld 26"/>
          <p:cNvSpPr txBox="1">
            <a:spLocks noChangeArrowheads="1"/>
          </p:cNvSpPr>
          <p:nvPr>
            <p:custDataLst>
              <p:tags r:id="rId15"/>
            </p:custDataLst>
          </p:nvPr>
        </p:nvSpPr>
        <p:spPr bwMode="auto">
          <a:xfrm>
            <a:off x="952992" y="2201776"/>
            <a:ext cx="2572997" cy="238125"/>
          </a:xfrm>
          <a:prstGeom prst="rect">
            <a:avLst/>
          </a:prstGeom>
          <a:noFill/>
          <a:ln w="9525">
            <a:noFill/>
            <a:miter lim="800000"/>
          </a:ln>
          <a:effectLst>
            <a:outerShdw blurRad="50800" dist="38100" dir="2700000" algn="tl" rotWithShape="0">
              <a:prstClr val="black">
                <a:alpha val="40000"/>
              </a:prstClr>
            </a:outerShdw>
          </a:effectLst>
        </p:spPr>
        <p:txBody>
          <a:bodyPr wrap="square" lIns="0" tIns="0" rIns="0" bIns="0">
            <a:spAutoFit/>
          </a:bodyPr>
          <a:lstStyle/>
          <a:p>
            <a:pPr marL="180975" indent="-180975" algn="r" defTabSz="1189355">
              <a:lnSpc>
                <a:spcPct val="110000"/>
              </a:lnSpc>
              <a:buClr>
                <a:srgbClr val="009C82"/>
              </a:buClr>
            </a:pPr>
            <a:r>
              <a:rPr lang="zh-CN"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深圳</a:t>
            </a:r>
            <a:r>
              <a:rPr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 | </a:t>
            </a:r>
            <a:r>
              <a:rPr lang="zh-CN"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城市大数据中心</a:t>
            </a:r>
            <a:r>
              <a:rPr lang="en-US" altLang="zh-CN"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 </a:t>
            </a:r>
            <a:endParaRPr lang="en-US" altLang="zh-CN"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endParaRPr>
          </a:p>
        </p:txBody>
      </p:sp>
      <p:sp>
        <p:nvSpPr>
          <p:cNvPr id="38" name="Textfeld 26"/>
          <p:cNvSpPr txBox="1">
            <a:spLocks noChangeArrowheads="1"/>
          </p:cNvSpPr>
          <p:nvPr>
            <p:custDataLst>
              <p:tags r:id="rId16"/>
            </p:custDataLst>
          </p:nvPr>
        </p:nvSpPr>
        <p:spPr bwMode="auto">
          <a:xfrm>
            <a:off x="6511492" y="2106400"/>
            <a:ext cx="3638214" cy="440690"/>
          </a:xfrm>
          <a:prstGeom prst="rect">
            <a:avLst/>
          </a:prstGeom>
          <a:noFill/>
          <a:ln w="9525">
            <a:noFill/>
            <a:miter lim="800000"/>
          </a:ln>
          <a:effectLst>
            <a:outerShdw blurRad="50800" dist="38100" dir="2700000" algn="tl" rotWithShape="0">
              <a:prstClr val="black">
                <a:alpha val="40000"/>
              </a:prstClr>
            </a:outerShdw>
          </a:effectLst>
        </p:spPr>
        <p:txBody>
          <a:bodyPr wrap="square" lIns="0" tIns="0" rIns="0" bIns="0">
            <a:spAutoFit/>
          </a:bodyPr>
          <a:lstStyle/>
          <a:p>
            <a:pPr marL="180975" indent="-180975" algn="r" defTabSz="1189355">
              <a:lnSpc>
                <a:spcPct val="110000"/>
              </a:lnSpc>
              <a:buClr>
                <a:srgbClr val="009C82"/>
              </a:buClr>
            </a:pPr>
            <a:r>
              <a:rPr lang="zh-CN"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廊坊</a:t>
            </a:r>
            <a:r>
              <a:rPr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 | 润泽国际信息港</a:t>
            </a:r>
            <a:r>
              <a:rPr lang="en-US"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 - 262</a:t>
            </a:r>
            <a:r>
              <a:rPr lang="zh-CN" altLang="en-US"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万</a:t>
            </a:r>
            <a:r>
              <a:rPr lang="en-US" altLang="zh-CN"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m</a:t>
            </a:r>
            <a:r>
              <a:rPr lang="en-US" altLang="zh-CN" sz="1405" b="1" baseline="30000"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2</a:t>
            </a:r>
            <a:endParaRPr lang="en-US" altLang="zh-CN"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endParaRPr>
          </a:p>
          <a:p>
            <a:pPr marL="180975" indent="-180975" algn="r" defTabSz="1189355">
              <a:lnSpc>
                <a:spcPct val="110000"/>
              </a:lnSpc>
              <a:buClr>
                <a:srgbClr val="009C82"/>
              </a:buClr>
            </a:pPr>
            <a:r>
              <a:rPr lang="zh-CN" altLang="en-US" sz="1200" b="1" dirty="0">
                <a:solidFill>
                  <a:schemeClr val="accent4"/>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全国最大规模的数据中心产业园</a:t>
            </a:r>
            <a:r>
              <a:rPr lang="en-US" sz="1200" b="1" dirty="0">
                <a:solidFill>
                  <a:schemeClr val="accent4"/>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 </a:t>
            </a:r>
            <a:endParaRPr lang="en-US" sz="1200" b="1" dirty="0">
              <a:solidFill>
                <a:schemeClr val="accent4"/>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endParaRPr>
          </a:p>
        </p:txBody>
      </p:sp>
      <p:sp>
        <p:nvSpPr>
          <p:cNvPr id="23" name="Textfeld 26"/>
          <p:cNvSpPr txBox="1">
            <a:spLocks noChangeArrowheads="1"/>
          </p:cNvSpPr>
          <p:nvPr>
            <p:custDataLst>
              <p:tags r:id="rId17"/>
            </p:custDataLst>
          </p:nvPr>
        </p:nvSpPr>
        <p:spPr bwMode="auto">
          <a:xfrm>
            <a:off x="3625850" y="2117090"/>
            <a:ext cx="3309620" cy="643255"/>
          </a:xfrm>
          <a:prstGeom prst="rect">
            <a:avLst/>
          </a:prstGeom>
          <a:noFill/>
          <a:ln w="9525">
            <a:noFill/>
            <a:miter lim="800000"/>
          </a:ln>
          <a:effectLst>
            <a:outerShdw blurRad="50800" dist="38100" dir="2700000" algn="tl" rotWithShape="0">
              <a:prstClr val="black">
                <a:alpha val="40000"/>
              </a:prstClr>
            </a:outerShdw>
          </a:effectLst>
        </p:spPr>
        <p:txBody>
          <a:bodyPr wrap="square" lIns="0" tIns="0" rIns="0" bIns="0">
            <a:spAutoFit/>
          </a:bodyPr>
          <a:lstStyle/>
          <a:p>
            <a:pPr marL="180975" indent="-180975" algn="r" defTabSz="1189355">
              <a:lnSpc>
                <a:spcPct val="110000"/>
              </a:lnSpc>
              <a:buClr>
                <a:srgbClr val="009C82"/>
              </a:buClr>
            </a:pPr>
            <a:r>
              <a:rPr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乌兰察布 | 苹果数据中心项目</a:t>
            </a:r>
            <a:r>
              <a:rPr lang="en-US"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-10</a:t>
            </a:r>
            <a:r>
              <a:rPr lang="zh-CN" altLang="en-US"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万</a:t>
            </a:r>
            <a:r>
              <a:rPr lang="en-US" altLang="zh-CN"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m</a:t>
            </a:r>
            <a:r>
              <a:rPr lang="en-US" altLang="zh-CN" sz="1405" b="1" baseline="30000"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2</a:t>
            </a:r>
            <a:endParaRPr lang="en-US" altLang="zh-CN" sz="1405" b="1" baseline="30000"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endParaRPr>
          </a:p>
          <a:p>
            <a:pPr marL="180975" indent="-180975" algn="r" defTabSz="1189355">
              <a:lnSpc>
                <a:spcPct val="110000"/>
              </a:lnSpc>
              <a:buClr>
                <a:srgbClr val="009C82"/>
              </a:buClr>
            </a:pPr>
            <a:r>
              <a:rPr lang="zh-CN" altLang="en-US" sz="1200" b="1" dirty="0">
                <a:solidFill>
                  <a:schemeClr val="accent4"/>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苹果国内首个数据中心项目</a:t>
            </a:r>
            <a:endParaRPr lang="en-US" altLang="zh-CN" sz="1200" b="1" dirty="0">
              <a:solidFill>
                <a:schemeClr val="accent4"/>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endParaRPr>
          </a:p>
          <a:p>
            <a:pPr marL="180975" indent="-180975" algn="r" defTabSz="1189355">
              <a:lnSpc>
                <a:spcPct val="110000"/>
              </a:lnSpc>
              <a:buClr>
                <a:srgbClr val="009C82"/>
              </a:buClr>
            </a:pPr>
            <a:endParaRPr lang="en-US" altLang="zh-CN" sz="1200" b="1" dirty="0">
              <a:solidFill>
                <a:schemeClr val="accent4"/>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endParaRPr>
          </a:p>
        </p:txBody>
      </p:sp>
      <p:sp>
        <p:nvSpPr>
          <p:cNvPr id="56" name="Textfeld 29"/>
          <p:cNvSpPr txBox="1">
            <a:spLocks noChangeArrowheads="1"/>
          </p:cNvSpPr>
          <p:nvPr>
            <p:custDataLst>
              <p:tags r:id="rId18"/>
            </p:custDataLst>
          </p:nvPr>
        </p:nvSpPr>
        <p:spPr bwMode="auto">
          <a:xfrm>
            <a:off x="361315" y="3587115"/>
            <a:ext cx="3249295" cy="643255"/>
          </a:xfrm>
          <a:prstGeom prst="rect">
            <a:avLst/>
          </a:prstGeom>
          <a:noFill/>
          <a:ln w="9525">
            <a:noFill/>
            <a:miter lim="800000"/>
          </a:ln>
          <a:effectLst>
            <a:outerShdw blurRad="50800" dist="38100" dir="2700000" algn="tl" rotWithShape="0">
              <a:prstClr val="black">
                <a:alpha val="40000"/>
              </a:prstClr>
            </a:outerShdw>
          </a:effectLst>
        </p:spPr>
        <p:txBody>
          <a:bodyPr wrap="square" lIns="0" tIns="0" rIns="0" bIns="0">
            <a:spAutoFit/>
          </a:bodyPr>
          <a:lstStyle/>
          <a:p>
            <a:pPr algn="r" defTabSz="1189355">
              <a:lnSpc>
                <a:spcPct val="110000"/>
              </a:lnSpc>
              <a:buClr>
                <a:srgbClr val="009C82"/>
              </a:buClr>
            </a:pPr>
            <a:r>
              <a:rPr lang="zh-CN"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成都</a:t>
            </a:r>
            <a:r>
              <a:rPr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 | 国家超级计算成都中心</a:t>
            </a:r>
            <a:r>
              <a:rPr lang="en-US"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 -6</a:t>
            </a:r>
            <a:r>
              <a:rPr lang="zh-CN" altLang="en-US"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万</a:t>
            </a:r>
            <a:r>
              <a:rPr lang="en-US" altLang="zh-CN"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m</a:t>
            </a:r>
            <a:r>
              <a:rPr lang="en-US" altLang="zh-CN" sz="1405" b="1" baseline="30000"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2</a:t>
            </a:r>
            <a:endParaRPr lang="en-US" altLang="zh-CN" sz="1405" b="1" baseline="30000"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endParaRPr>
          </a:p>
          <a:p>
            <a:pPr algn="r" defTabSz="1189355">
              <a:lnSpc>
                <a:spcPct val="110000"/>
              </a:lnSpc>
              <a:buClr>
                <a:srgbClr val="009C82"/>
              </a:buClr>
            </a:pPr>
            <a:r>
              <a:rPr lang="zh-CN" altLang="en-US" sz="1200" b="1" dirty="0">
                <a:solidFill>
                  <a:schemeClr val="accent4"/>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西部地区唯一建成投运的国家超级计算中心</a:t>
            </a:r>
            <a:endParaRPr lang="en-US" altLang="zh-CN" sz="1200" b="1" dirty="0">
              <a:solidFill>
                <a:schemeClr val="accent4"/>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endParaRPr>
          </a:p>
          <a:p>
            <a:pPr algn="r" defTabSz="1189355">
              <a:lnSpc>
                <a:spcPct val="110000"/>
              </a:lnSpc>
              <a:buClr>
                <a:srgbClr val="009C82"/>
              </a:buClr>
            </a:pPr>
            <a:endParaRPr lang="en-US" altLang="zh-CN" sz="1200" b="1" dirty="0">
              <a:solidFill>
                <a:schemeClr val="accent4"/>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endParaRPr>
          </a:p>
        </p:txBody>
      </p:sp>
      <p:sp>
        <p:nvSpPr>
          <p:cNvPr id="57" name="Rechteck 11"/>
          <p:cNvSpPr/>
          <p:nvPr>
            <p:custDataLst>
              <p:tags r:id="rId19"/>
            </p:custDataLst>
          </p:nvPr>
        </p:nvSpPr>
        <p:spPr>
          <a:xfrm>
            <a:off x="3429000" y="3602355"/>
            <a:ext cx="3611880" cy="395605"/>
          </a:xfrm>
          <a:prstGeom prst="rect">
            <a:avLst/>
          </a:prstGeom>
          <a:no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8" tIns="45689" rIns="91378" bIns="45689" numCol="1" spcCol="0" rtlCol="0" fromWordArt="0" anchor="ctr" anchorCtr="0" forceAA="0" compatLnSpc="1">
            <a:noAutofit/>
          </a:bodyPr>
          <a:lstStyle/>
          <a:p>
            <a:pPr algn="r" defTabSz="1189355"/>
            <a:r>
              <a:rPr lang="zh-CN" sz="1405" b="1">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rPr>
              <a:t>四川能投天府云数据产业基地</a:t>
            </a:r>
            <a:r>
              <a:rPr lang="en-US" altLang="zh-CN" sz="1405" b="1">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rPr>
              <a:t>-4.7</a:t>
            </a:r>
            <a:r>
              <a:rPr lang="zh-CN" altLang="en-US" sz="1405" b="1">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rPr>
              <a:t>万</a:t>
            </a:r>
            <a:r>
              <a:rPr lang="en-US" altLang="zh-CN" sz="1405" b="1">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rPr>
              <a:t>m</a:t>
            </a:r>
            <a:r>
              <a:rPr lang="en-US" altLang="zh-CN" sz="1405" b="1" baseline="3000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rPr>
              <a:t>2</a:t>
            </a:r>
            <a:endParaRPr lang="en-US" altLang="zh-CN" sz="1405" b="1" baseline="3000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endParaRPr>
          </a:p>
          <a:p>
            <a:pPr algn="r" defTabSz="1189355"/>
            <a:r>
              <a:rPr lang="zh-CN" altLang="en-US" sz="1200" b="1">
                <a:solidFill>
                  <a:schemeClr val="accent4"/>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rPr>
              <a:t>国家级天赋数据中心集群首批标杆项目</a:t>
            </a:r>
            <a:endParaRPr lang="zh-CN" altLang="en-US" sz="1200" b="1">
              <a:solidFill>
                <a:schemeClr val="accent4"/>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endParaRPr>
          </a:p>
        </p:txBody>
      </p:sp>
      <p:sp>
        <p:nvSpPr>
          <p:cNvPr id="58" name="Textfeld 26"/>
          <p:cNvSpPr txBox="1">
            <a:spLocks noChangeArrowheads="1"/>
          </p:cNvSpPr>
          <p:nvPr>
            <p:custDataLst>
              <p:tags r:id="rId20"/>
            </p:custDataLst>
          </p:nvPr>
        </p:nvSpPr>
        <p:spPr bwMode="auto">
          <a:xfrm>
            <a:off x="6599757" y="3570075"/>
            <a:ext cx="3638214" cy="440690"/>
          </a:xfrm>
          <a:prstGeom prst="rect">
            <a:avLst/>
          </a:prstGeom>
          <a:noFill/>
          <a:ln w="9525">
            <a:noFill/>
            <a:miter lim="800000"/>
          </a:ln>
          <a:effectLst>
            <a:outerShdw blurRad="50800" dist="38100" dir="2700000" algn="tl" rotWithShape="0">
              <a:prstClr val="black">
                <a:alpha val="40000"/>
              </a:prstClr>
            </a:outerShdw>
          </a:effectLst>
        </p:spPr>
        <p:txBody>
          <a:bodyPr wrap="square" lIns="0" tIns="0" rIns="0" bIns="0">
            <a:spAutoFit/>
          </a:bodyPr>
          <a:lstStyle/>
          <a:p>
            <a:pPr marL="180975" indent="-180975" algn="r" defTabSz="1189355">
              <a:lnSpc>
                <a:spcPct val="110000"/>
              </a:lnSpc>
              <a:buClr>
                <a:srgbClr val="009C82"/>
              </a:buClr>
            </a:pPr>
            <a:r>
              <a:rPr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宜昌|三峡东岳庙数据中心</a:t>
            </a:r>
            <a:r>
              <a:rPr lang="en-US"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-10</a:t>
            </a:r>
            <a:r>
              <a:rPr lang="zh-CN" altLang="en-US"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万</a:t>
            </a:r>
            <a:r>
              <a:rPr lang="en-US" altLang="zh-CN"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m</a:t>
            </a:r>
            <a:r>
              <a:rPr lang="en-US" altLang="zh-CN" sz="1405" b="1" baseline="30000"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2</a:t>
            </a:r>
            <a:endParaRPr lang="en-US" altLang="zh-CN" sz="1405" b="1" baseline="30000"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endParaRPr>
          </a:p>
          <a:p>
            <a:pPr marL="180975" indent="-180975" algn="r" defTabSz="1189355">
              <a:lnSpc>
                <a:spcPct val="110000"/>
              </a:lnSpc>
              <a:buClr>
                <a:srgbClr val="009C82"/>
              </a:buClr>
            </a:pPr>
            <a:r>
              <a:rPr lang="zh-CN" altLang="en-US" sz="1200" b="1" dirty="0">
                <a:solidFill>
                  <a:schemeClr val="accent4"/>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国内首个大型绿色零碳数据中心</a:t>
            </a:r>
            <a:endParaRPr lang="zh-CN" altLang="en-US" sz="1200" b="1" dirty="0">
              <a:solidFill>
                <a:schemeClr val="accent4"/>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endParaRPr>
          </a:p>
        </p:txBody>
      </p:sp>
      <p:sp>
        <p:nvSpPr>
          <p:cNvPr id="60" name="Textfeld 26"/>
          <p:cNvSpPr txBox="1">
            <a:spLocks noChangeArrowheads="1"/>
          </p:cNvSpPr>
          <p:nvPr>
            <p:custDataLst>
              <p:tags r:id="rId21"/>
            </p:custDataLst>
          </p:nvPr>
        </p:nvSpPr>
        <p:spPr bwMode="auto">
          <a:xfrm>
            <a:off x="600710" y="5204460"/>
            <a:ext cx="2832100" cy="238125"/>
          </a:xfrm>
          <a:prstGeom prst="rect">
            <a:avLst/>
          </a:prstGeom>
          <a:noFill/>
          <a:ln w="9525">
            <a:noFill/>
            <a:miter lim="800000"/>
          </a:ln>
          <a:effectLst>
            <a:outerShdw blurRad="50800" dist="38100" dir="2700000" algn="tl" rotWithShape="0">
              <a:prstClr val="black">
                <a:alpha val="40000"/>
              </a:prstClr>
            </a:outerShdw>
          </a:effectLst>
        </p:spPr>
        <p:txBody>
          <a:bodyPr wrap="square" lIns="0" tIns="0" rIns="0" bIns="0">
            <a:spAutoFit/>
          </a:bodyPr>
          <a:lstStyle/>
          <a:p>
            <a:pPr marL="180975" indent="-180975" algn="r" defTabSz="1189355">
              <a:lnSpc>
                <a:spcPct val="110000"/>
              </a:lnSpc>
              <a:buClr>
                <a:srgbClr val="009C82"/>
              </a:buClr>
            </a:pPr>
            <a:r>
              <a:rPr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 天津 | 华为智慧港数据中心项目</a:t>
            </a:r>
            <a:endParaRPr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endParaRPr>
          </a:p>
        </p:txBody>
      </p:sp>
      <p:sp>
        <p:nvSpPr>
          <p:cNvPr id="61" name="Textfeld 26"/>
          <p:cNvSpPr txBox="1">
            <a:spLocks noChangeArrowheads="1"/>
          </p:cNvSpPr>
          <p:nvPr>
            <p:custDataLst>
              <p:tags r:id="rId22"/>
            </p:custDataLst>
          </p:nvPr>
        </p:nvSpPr>
        <p:spPr bwMode="auto">
          <a:xfrm>
            <a:off x="7726045" y="5212080"/>
            <a:ext cx="2446655" cy="238125"/>
          </a:xfrm>
          <a:prstGeom prst="rect">
            <a:avLst/>
          </a:prstGeom>
          <a:noFill/>
          <a:ln w="9525">
            <a:noFill/>
            <a:miter lim="800000"/>
          </a:ln>
          <a:effectLst>
            <a:outerShdw blurRad="50800" dist="38100" dir="2700000" algn="tl" rotWithShape="0">
              <a:prstClr val="black">
                <a:alpha val="40000"/>
              </a:prstClr>
            </a:outerShdw>
          </a:effectLst>
        </p:spPr>
        <p:txBody>
          <a:bodyPr wrap="square" lIns="0" tIns="0" rIns="0" bIns="0">
            <a:spAutoFit/>
          </a:bodyPr>
          <a:lstStyle/>
          <a:p>
            <a:pPr marL="180975" indent="-180975" algn="r" defTabSz="1189355">
              <a:lnSpc>
                <a:spcPct val="110000"/>
              </a:lnSpc>
              <a:buClr>
                <a:srgbClr val="009C82"/>
              </a:buClr>
            </a:pPr>
            <a:r>
              <a:rPr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上海 |腾讯青浦数据中心</a:t>
            </a:r>
            <a:endParaRPr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endParaRPr>
          </a:p>
        </p:txBody>
      </p:sp>
      <p:sp>
        <p:nvSpPr>
          <p:cNvPr id="62" name="Textfeld 26"/>
          <p:cNvSpPr txBox="1">
            <a:spLocks noChangeArrowheads="1"/>
          </p:cNvSpPr>
          <p:nvPr>
            <p:custDataLst>
              <p:tags r:id="rId23"/>
            </p:custDataLst>
          </p:nvPr>
        </p:nvSpPr>
        <p:spPr bwMode="auto">
          <a:xfrm>
            <a:off x="3526155" y="5193665"/>
            <a:ext cx="3309620" cy="238125"/>
          </a:xfrm>
          <a:prstGeom prst="rect">
            <a:avLst/>
          </a:prstGeom>
          <a:noFill/>
          <a:ln w="9525">
            <a:noFill/>
            <a:miter lim="800000"/>
          </a:ln>
          <a:effectLst>
            <a:outerShdw blurRad="50800" dist="38100" dir="2700000" algn="tl" rotWithShape="0">
              <a:prstClr val="black">
                <a:alpha val="40000"/>
              </a:prstClr>
            </a:outerShdw>
          </a:effectLst>
        </p:spPr>
        <p:txBody>
          <a:bodyPr wrap="square" lIns="0" tIns="0" rIns="0" bIns="0">
            <a:spAutoFit/>
          </a:bodyPr>
          <a:lstStyle/>
          <a:p>
            <a:pPr marL="180975" indent="-180975" algn="r" defTabSz="1189355">
              <a:lnSpc>
                <a:spcPct val="110000"/>
              </a:lnSpc>
              <a:buClr>
                <a:srgbClr val="009C82"/>
              </a:buClr>
            </a:pPr>
            <a:r>
              <a:rPr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rPr>
              <a:t>浙江 | 阿里巴巴云计算中心</a:t>
            </a:r>
            <a:endParaRPr sz="1405" b="1" dirty="0">
              <a:solidFill>
                <a:prstClr val="white"/>
              </a:solidFill>
              <a:effectLst>
                <a:outerShdw blurRad="50800" dist="38100" dir="2700000" algn="tl" rotWithShape="0">
                  <a:prstClr val="black">
                    <a:alpha val="40000"/>
                  </a:prstClr>
                </a:outerShdw>
              </a:effectLst>
              <a:latin typeface="Verdana" panose="020B0604030504040204" pitchFamily="34" charset="0"/>
              <a:ea typeface="黑体" panose="02010609060101010101" pitchFamily="49" charset="-122"/>
              <a:cs typeface="Verdana" panose="020B060403050404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699" advTm="24483">
        <p:fade/>
      </p:transition>
    </mc:Choice>
    <mc:Fallback>
      <p:transition spd="med" advTm="24483">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12130" b="44819"/>
          <a:stretch>
            <a:fillRect/>
          </a:stretch>
        </p:blipFill>
        <p:spPr>
          <a:xfrm>
            <a:off x="290243" y="296837"/>
            <a:ext cx="10110652" cy="5441364"/>
          </a:xfrm>
          <a:prstGeom prst="rect">
            <a:avLst/>
          </a:prstGeom>
        </p:spPr>
      </p:pic>
      <p:sp>
        <p:nvSpPr>
          <p:cNvPr id="4" name="矩形 3"/>
          <p:cNvSpPr/>
          <p:nvPr/>
        </p:nvSpPr>
        <p:spPr>
          <a:xfrm>
            <a:off x="291465" y="265430"/>
            <a:ext cx="10111105" cy="547243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pitchFamily="34" charset="-122"/>
              <a:ea typeface="微软雅黑" panose="020B0503020204020204" pitchFamily="34" charset="-122"/>
              <a:cs typeface="+mn-ea"/>
              <a:sym typeface="+mn-lt"/>
            </a:endParaRPr>
          </a:p>
        </p:txBody>
      </p:sp>
      <p:sp>
        <p:nvSpPr>
          <p:cNvPr id="79" name="Titel 16"/>
          <p:cNvSpPr txBox="1"/>
          <p:nvPr/>
        </p:nvSpPr>
        <p:spPr>
          <a:xfrm>
            <a:off x="582587" y="437523"/>
            <a:ext cx="6384040" cy="618404"/>
          </a:xfrm>
          <a:prstGeom prst="rect">
            <a:avLst/>
          </a:prstGeom>
        </p:spPr>
        <p:txBody>
          <a:bodyPr lIns="0" tIns="0" rIns="0" bIns="0"/>
          <a:lstStyle>
            <a:lvl1pPr algn="l" defTabSz="1043305" rtl="0" eaLnBrk="1" latinLnBrk="0" hangingPunct="1">
              <a:spcBef>
                <a:spcPct val="0"/>
              </a:spcBef>
              <a:buNone/>
              <a:defRPr sz="2000" b="1" kern="1200" cap="all" baseline="0">
                <a:solidFill>
                  <a:schemeClr val="tx1"/>
                </a:solidFill>
                <a:latin typeface="WILO Plus FM" panose="020B0500000000020000" pitchFamily="34" charset="0"/>
                <a:ea typeface="+mj-ea"/>
                <a:cs typeface="+mj-cs"/>
              </a:defRPr>
            </a:lvl1pPr>
          </a:lstStyle>
          <a:p>
            <a:pPr defTabSz="1041400">
              <a:defRPr/>
            </a:pPr>
            <a:r>
              <a:rPr lang="zh-CN" altLang="zh-CN" cap="none" dirty="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威乐案例遍布中国</a:t>
            </a:r>
            <a:endParaRPr lang="zh-CN" altLang="zh-CN" cap="none" dirty="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endParaRPr>
          </a:p>
        </p:txBody>
      </p:sp>
      <p:grpSp>
        <p:nvGrpSpPr>
          <p:cNvPr id="73" name="组合 72"/>
          <p:cNvGrpSpPr/>
          <p:nvPr/>
        </p:nvGrpSpPr>
        <p:grpSpPr>
          <a:xfrm>
            <a:off x="2422606" y="920042"/>
            <a:ext cx="5284867" cy="4193367"/>
            <a:chOff x="62872" y="972319"/>
            <a:chExt cx="7573365" cy="6009372"/>
          </a:xfrm>
          <a:solidFill>
            <a:srgbClr val="009688"/>
          </a:solidFill>
        </p:grpSpPr>
        <p:grpSp>
          <p:nvGrpSpPr>
            <p:cNvPr id="74" name="组合 42"/>
            <p:cNvGrpSpPr/>
            <p:nvPr/>
          </p:nvGrpSpPr>
          <p:grpSpPr bwMode="auto">
            <a:xfrm>
              <a:off x="62872" y="972319"/>
              <a:ext cx="7573365" cy="6009372"/>
              <a:chOff x="2571736" y="1357298"/>
              <a:chExt cx="5857916" cy="4814072"/>
            </a:xfrm>
            <a:grpFill/>
          </p:grpSpPr>
          <p:sp>
            <p:nvSpPr>
              <p:cNvPr id="20" name="Freeform 4"/>
              <p:cNvSpPr/>
              <p:nvPr/>
            </p:nvSpPr>
            <p:spPr bwMode="auto">
              <a:xfrm>
                <a:off x="7102731" y="1357298"/>
                <a:ext cx="1326921" cy="1178306"/>
              </a:xfrm>
              <a:custGeom>
                <a:avLst/>
                <a:gdLst>
                  <a:gd name="T0" fmla="*/ 2147483647 w 1088"/>
                  <a:gd name="T1" fmla="*/ 2147483647 h 988"/>
                  <a:gd name="T2" fmla="*/ 2147483647 w 1088"/>
                  <a:gd name="T3" fmla="*/ 2147483647 h 988"/>
                  <a:gd name="T4" fmla="*/ 2147483647 w 1088"/>
                  <a:gd name="T5" fmla="*/ 2147483647 h 988"/>
                  <a:gd name="T6" fmla="*/ 2147483647 w 1088"/>
                  <a:gd name="T7" fmla="*/ 2147483647 h 988"/>
                  <a:gd name="T8" fmla="*/ 2147483647 w 1088"/>
                  <a:gd name="T9" fmla="*/ 2147483647 h 988"/>
                  <a:gd name="T10" fmla="*/ 2147483647 w 1088"/>
                  <a:gd name="T11" fmla="*/ 2147483647 h 988"/>
                  <a:gd name="T12" fmla="*/ 2147483647 w 1088"/>
                  <a:gd name="T13" fmla="*/ 2147483647 h 988"/>
                  <a:gd name="T14" fmla="*/ 2147483647 w 1088"/>
                  <a:gd name="T15" fmla="*/ 2147483647 h 988"/>
                  <a:gd name="T16" fmla="*/ 2147483647 w 1088"/>
                  <a:gd name="T17" fmla="*/ 2147483647 h 988"/>
                  <a:gd name="T18" fmla="*/ 2147483647 w 1088"/>
                  <a:gd name="T19" fmla="*/ 2147483647 h 988"/>
                  <a:gd name="T20" fmla="*/ 2147483647 w 1088"/>
                  <a:gd name="T21" fmla="*/ 2147483647 h 988"/>
                  <a:gd name="T22" fmla="*/ 2147483647 w 1088"/>
                  <a:gd name="T23" fmla="*/ 2147483647 h 988"/>
                  <a:gd name="T24" fmla="*/ 2147483647 w 1088"/>
                  <a:gd name="T25" fmla="*/ 2147483647 h 988"/>
                  <a:gd name="T26" fmla="*/ 2147483647 w 1088"/>
                  <a:gd name="T27" fmla="*/ 2147483647 h 988"/>
                  <a:gd name="T28" fmla="*/ 2147483647 w 1088"/>
                  <a:gd name="T29" fmla="*/ 2147483647 h 988"/>
                  <a:gd name="T30" fmla="*/ 2147483647 w 1088"/>
                  <a:gd name="T31" fmla="*/ 2147483647 h 988"/>
                  <a:gd name="T32" fmla="*/ 2147483647 w 1088"/>
                  <a:gd name="T33" fmla="*/ 2147483647 h 988"/>
                  <a:gd name="T34" fmla="*/ 2147483647 w 1088"/>
                  <a:gd name="T35" fmla="*/ 2147483647 h 988"/>
                  <a:gd name="T36" fmla="*/ 2147483647 w 1088"/>
                  <a:gd name="T37" fmla="*/ 2147483647 h 988"/>
                  <a:gd name="T38" fmla="*/ 2147483647 w 1088"/>
                  <a:gd name="T39" fmla="*/ 2147483647 h 988"/>
                  <a:gd name="T40" fmla="*/ 2147483647 w 1088"/>
                  <a:gd name="T41" fmla="*/ 2147483647 h 988"/>
                  <a:gd name="T42" fmla="*/ 2147483647 w 1088"/>
                  <a:gd name="T43" fmla="*/ 2147483647 h 988"/>
                  <a:gd name="T44" fmla="*/ 2147483647 w 1088"/>
                  <a:gd name="T45" fmla="*/ 2147483647 h 988"/>
                  <a:gd name="T46" fmla="*/ 2147483647 w 1088"/>
                  <a:gd name="T47" fmla="*/ 2147483647 h 988"/>
                  <a:gd name="T48" fmla="*/ 2147483647 w 1088"/>
                  <a:gd name="T49" fmla="*/ 2147483647 h 988"/>
                  <a:gd name="T50" fmla="*/ 2147483647 w 1088"/>
                  <a:gd name="T51" fmla="*/ 2147483647 h 988"/>
                  <a:gd name="T52" fmla="*/ 2147483647 w 1088"/>
                  <a:gd name="T53" fmla="*/ 2147483647 h 988"/>
                  <a:gd name="T54" fmla="*/ 2147483647 w 1088"/>
                  <a:gd name="T55" fmla="*/ 2147483647 h 988"/>
                  <a:gd name="T56" fmla="*/ 2147483647 w 1088"/>
                  <a:gd name="T57" fmla="*/ 2147483647 h 988"/>
                  <a:gd name="T58" fmla="*/ 2147483647 w 1088"/>
                  <a:gd name="T59" fmla="*/ 2147483647 h 988"/>
                  <a:gd name="T60" fmla="*/ 2147483647 w 1088"/>
                  <a:gd name="T61" fmla="*/ 2147483647 h 988"/>
                  <a:gd name="T62" fmla="*/ 2147483647 w 1088"/>
                  <a:gd name="T63" fmla="*/ 2147483647 h 988"/>
                  <a:gd name="T64" fmla="*/ 2147483647 w 1088"/>
                  <a:gd name="T65" fmla="*/ 2147483647 h 988"/>
                  <a:gd name="T66" fmla="*/ 2147483647 w 1088"/>
                  <a:gd name="T67" fmla="*/ 2147483647 h 988"/>
                  <a:gd name="T68" fmla="*/ 2147483647 w 1088"/>
                  <a:gd name="T69" fmla="*/ 2147483647 h 988"/>
                  <a:gd name="T70" fmla="*/ 2147483647 w 1088"/>
                  <a:gd name="T71" fmla="*/ 2147483647 h 988"/>
                  <a:gd name="T72" fmla="*/ 2147483647 w 1088"/>
                  <a:gd name="T73" fmla="*/ 0 h 988"/>
                  <a:gd name="T74" fmla="*/ 2147483647 w 1088"/>
                  <a:gd name="T75" fmla="*/ 2147483647 h 988"/>
                  <a:gd name="T76" fmla="*/ 0 w 1088"/>
                  <a:gd name="T77" fmla="*/ 2147483647 h 988"/>
                  <a:gd name="T78" fmla="*/ 2147483647 w 1088"/>
                  <a:gd name="T79" fmla="*/ 2147483647 h 988"/>
                  <a:gd name="T80" fmla="*/ 2147483647 w 1088"/>
                  <a:gd name="T81" fmla="*/ 2147483647 h 988"/>
                  <a:gd name="T82" fmla="*/ 2147483647 w 1088"/>
                  <a:gd name="T83" fmla="*/ 2147483647 h 988"/>
                  <a:gd name="T84" fmla="*/ 2147483647 w 1088"/>
                  <a:gd name="T85" fmla="*/ 2147483647 h 988"/>
                  <a:gd name="T86" fmla="*/ 2147483647 w 1088"/>
                  <a:gd name="T87" fmla="*/ 2147483647 h 988"/>
                  <a:gd name="T88" fmla="*/ 2147483647 w 1088"/>
                  <a:gd name="T89" fmla="*/ 2147483647 h 988"/>
                  <a:gd name="T90" fmla="*/ 2147483647 w 1088"/>
                  <a:gd name="T91" fmla="*/ 2147483647 h 988"/>
                  <a:gd name="T92" fmla="*/ 2147483647 w 1088"/>
                  <a:gd name="T93" fmla="*/ 2147483647 h 988"/>
                  <a:gd name="T94" fmla="*/ 2147483647 w 1088"/>
                  <a:gd name="T95" fmla="*/ 2147483647 h 988"/>
                  <a:gd name="T96" fmla="*/ 2147483647 w 1088"/>
                  <a:gd name="T97" fmla="*/ 2147483647 h 988"/>
                  <a:gd name="T98" fmla="*/ 2147483647 w 1088"/>
                  <a:gd name="T99" fmla="*/ 2147483647 h 988"/>
                  <a:gd name="T100" fmla="*/ 2147483647 w 1088"/>
                  <a:gd name="T101" fmla="*/ 2147483647 h 988"/>
                  <a:gd name="T102" fmla="*/ 2147483647 w 1088"/>
                  <a:gd name="T103" fmla="*/ 2147483647 h 988"/>
                  <a:gd name="T104" fmla="*/ 2147483647 w 1088"/>
                  <a:gd name="T105" fmla="*/ 2147483647 h 988"/>
                  <a:gd name="T106" fmla="*/ 2147483647 w 1088"/>
                  <a:gd name="T107" fmla="*/ 2147483647 h 9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88"/>
                  <a:gd name="T163" fmla="*/ 0 h 988"/>
                  <a:gd name="T164" fmla="*/ 1088 w 1088"/>
                  <a:gd name="T165" fmla="*/ 988 h 98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88" h="988">
                    <a:moveTo>
                      <a:pt x="275" y="816"/>
                    </a:moveTo>
                    <a:lnTo>
                      <a:pt x="332" y="807"/>
                    </a:lnTo>
                    <a:lnTo>
                      <a:pt x="357" y="853"/>
                    </a:lnTo>
                    <a:lnTo>
                      <a:pt x="394" y="879"/>
                    </a:lnTo>
                    <a:lnTo>
                      <a:pt x="419" y="869"/>
                    </a:lnTo>
                    <a:lnTo>
                      <a:pt x="441" y="869"/>
                    </a:lnTo>
                    <a:lnTo>
                      <a:pt x="478" y="846"/>
                    </a:lnTo>
                    <a:lnTo>
                      <a:pt x="502" y="874"/>
                    </a:lnTo>
                    <a:lnTo>
                      <a:pt x="520" y="879"/>
                    </a:lnTo>
                    <a:lnTo>
                      <a:pt x="567" y="859"/>
                    </a:lnTo>
                    <a:lnTo>
                      <a:pt x="602" y="879"/>
                    </a:lnTo>
                    <a:lnTo>
                      <a:pt x="614" y="915"/>
                    </a:lnTo>
                    <a:lnTo>
                      <a:pt x="638" y="915"/>
                    </a:lnTo>
                    <a:lnTo>
                      <a:pt x="651" y="929"/>
                    </a:lnTo>
                    <a:lnTo>
                      <a:pt x="682" y="964"/>
                    </a:lnTo>
                    <a:lnTo>
                      <a:pt x="695" y="957"/>
                    </a:lnTo>
                    <a:lnTo>
                      <a:pt x="689" y="915"/>
                    </a:lnTo>
                    <a:lnTo>
                      <a:pt x="707" y="903"/>
                    </a:lnTo>
                    <a:lnTo>
                      <a:pt x="733" y="952"/>
                    </a:lnTo>
                    <a:lnTo>
                      <a:pt x="754" y="959"/>
                    </a:lnTo>
                    <a:lnTo>
                      <a:pt x="779" y="987"/>
                    </a:lnTo>
                    <a:lnTo>
                      <a:pt x="797" y="984"/>
                    </a:lnTo>
                    <a:lnTo>
                      <a:pt x="805" y="971"/>
                    </a:lnTo>
                    <a:lnTo>
                      <a:pt x="843" y="927"/>
                    </a:lnTo>
                    <a:lnTo>
                      <a:pt x="860" y="940"/>
                    </a:lnTo>
                    <a:lnTo>
                      <a:pt x="873" y="922"/>
                    </a:lnTo>
                    <a:lnTo>
                      <a:pt x="884" y="945"/>
                    </a:lnTo>
                    <a:lnTo>
                      <a:pt x="922" y="957"/>
                    </a:lnTo>
                    <a:lnTo>
                      <a:pt x="947" y="957"/>
                    </a:lnTo>
                    <a:lnTo>
                      <a:pt x="964" y="959"/>
                    </a:lnTo>
                    <a:lnTo>
                      <a:pt x="955" y="940"/>
                    </a:lnTo>
                    <a:lnTo>
                      <a:pt x="950" y="881"/>
                    </a:lnTo>
                    <a:lnTo>
                      <a:pt x="904" y="811"/>
                    </a:lnTo>
                    <a:lnTo>
                      <a:pt x="929" y="786"/>
                    </a:lnTo>
                    <a:lnTo>
                      <a:pt x="952" y="744"/>
                    </a:lnTo>
                    <a:lnTo>
                      <a:pt x="1035" y="744"/>
                    </a:lnTo>
                    <a:lnTo>
                      <a:pt x="1049" y="733"/>
                    </a:lnTo>
                    <a:lnTo>
                      <a:pt x="1045" y="697"/>
                    </a:lnTo>
                    <a:lnTo>
                      <a:pt x="1063" y="669"/>
                    </a:lnTo>
                    <a:lnTo>
                      <a:pt x="1058" y="651"/>
                    </a:lnTo>
                    <a:lnTo>
                      <a:pt x="1064" y="622"/>
                    </a:lnTo>
                    <a:lnTo>
                      <a:pt x="1063" y="468"/>
                    </a:lnTo>
                    <a:lnTo>
                      <a:pt x="1087" y="419"/>
                    </a:lnTo>
                    <a:lnTo>
                      <a:pt x="1059" y="388"/>
                    </a:lnTo>
                    <a:lnTo>
                      <a:pt x="1064" y="368"/>
                    </a:lnTo>
                    <a:lnTo>
                      <a:pt x="1053" y="352"/>
                    </a:lnTo>
                    <a:lnTo>
                      <a:pt x="1021" y="363"/>
                    </a:lnTo>
                    <a:lnTo>
                      <a:pt x="983" y="406"/>
                    </a:lnTo>
                    <a:lnTo>
                      <a:pt x="947" y="422"/>
                    </a:lnTo>
                    <a:lnTo>
                      <a:pt x="909" y="473"/>
                    </a:lnTo>
                    <a:lnTo>
                      <a:pt x="818" y="503"/>
                    </a:lnTo>
                    <a:lnTo>
                      <a:pt x="777" y="473"/>
                    </a:lnTo>
                    <a:lnTo>
                      <a:pt x="782" y="454"/>
                    </a:lnTo>
                    <a:lnTo>
                      <a:pt x="761" y="422"/>
                    </a:lnTo>
                    <a:lnTo>
                      <a:pt x="749" y="388"/>
                    </a:lnTo>
                    <a:lnTo>
                      <a:pt x="715" y="388"/>
                    </a:lnTo>
                    <a:lnTo>
                      <a:pt x="652" y="357"/>
                    </a:lnTo>
                    <a:lnTo>
                      <a:pt x="629" y="366"/>
                    </a:lnTo>
                    <a:lnTo>
                      <a:pt x="602" y="352"/>
                    </a:lnTo>
                    <a:lnTo>
                      <a:pt x="559" y="358"/>
                    </a:lnTo>
                    <a:lnTo>
                      <a:pt x="520" y="345"/>
                    </a:lnTo>
                    <a:lnTo>
                      <a:pt x="497" y="314"/>
                    </a:lnTo>
                    <a:lnTo>
                      <a:pt x="478" y="290"/>
                    </a:lnTo>
                    <a:lnTo>
                      <a:pt x="467" y="263"/>
                    </a:lnTo>
                    <a:lnTo>
                      <a:pt x="441" y="236"/>
                    </a:lnTo>
                    <a:lnTo>
                      <a:pt x="424" y="208"/>
                    </a:lnTo>
                    <a:lnTo>
                      <a:pt x="382" y="154"/>
                    </a:lnTo>
                    <a:lnTo>
                      <a:pt x="370" y="122"/>
                    </a:lnTo>
                    <a:lnTo>
                      <a:pt x="325" y="65"/>
                    </a:lnTo>
                    <a:lnTo>
                      <a:pt x="313" y="35"/>
                    </a:lnTo>
                    <a:lnTo>
                      <a:pt x="259" y="9"/>
                    </a:lnTo>
                    <a:lnTo>
                      <a:pt x="221" y="21"/>
                    </a:lnTo>
                    <a:lnTo>
                      <a:pt x="190" y="14"/>
                    </a:lnTo>
                    <a:lnTo>
                      <a:pt x="118" y="0"/>
                    </a:lnTo>
                    <a:lnTo>
                      <a:pt x="22" y="33"/>
                    </a:lnTo>
                    <a:lnTo>
                      <a:pt x="4" y="49"/>
                    </a:lnTo>
                    <a:lnTo>
                      <a:pt x="25" y="76"/>
                    </a:lnTo>
                    <a:lnTo>
                      <a:pt x="0" y="139"/>
                    </a:lnTo>
                    <a:lnTo>
                      <a:pt x="7" y="146"/>
                    </a:lnTo>
                    <a:lnTo>
                      <a:pt x="50" y="173"/>
                    </a:lnTo>
                    <a:lnTo>
                      <a:pt x="71" y="136"/>
                    </a:lnTo>
                    <a:lnTo>
                      <a:pt x="110" y="161"/>
                    </a:lnTo>
                    <a:lnTo>
                      <a:pt x="107" y="179"/>
                    </a:lnTo>
                    <a:lnTo>
                      <a:pt x="123" y="223"/>
                    </a:lnTo>
                    <a:lnTo>
                      <a:pt x="147" y="249"/>
                    </a:lnTo>
                    <a:lnTo>
                      <a:pt x="197" y="257"/>
                    </a:lnTo>
                    <a:lnTo>
                      <a:pt x="212" y="243"/>
                    </a:lnTo>
                    <a:lnTo>
                      <a:pt x="242" y="238"/>
                    </a:lnTo>
                    <a:lnTo>
                      <a:pt x="295" y="190"/>
                    </a:lnTo>
                    <a:lnTo>
                      <a:pt x="370" y="245"/>
                    </a:lnTo>
                    <a:lnTo>
                      <a:pt x="345" y="345"/>
                    </a:lnTo>
                    <a:lnTo>
                      <a:pt x="350" y="417"/>
                    </a:lnTo>
                    <a:lnTo>
                      <a:pt x="350" y="461"/>
                    </a:lnTo>
                    <a:lnTo>
                      <a:pt x="332" y="471"/>
                    </a:lnTo>
                    <a:lnTo>
                      <a:pt x="329" y="585"/>
                    </a:lnTo>
                    <a:lnTo>
                      <a:pt x="325" y="582"/>
                    </a:lnTo>
                    <a:lnTo>
                      <a:pt x="304" y="558"/>
                    </a:lnTo>
                    <a:lnTo>
                      <a:pt x="295" y="558"/>
                    </a:lnTo>
                    <a:lnTo>
                      <a:pt x="289" y="566"/>
                    </a:lnTo>
                    <a:lnTo>
                      <a:pt x="229" y="659"/>
                    </a:lnTo>
                    <a:lnTo>
                      <a:pt x="197" y="696"/>
                    </a:lnTo>
                    <a:lnTo>
                      <a:pt x="202" y="708"/>
                    </a:lnTo>
                    <a:lnTo>
                      <a:pt x="265" y="749"/>
                    </a:lnTo>
                    <a:lnTo>
                      <a:pt x="295" y="742"/>
                    </a:lnTo>
                    <a:lnTo>
                      <a:pt x="299" y="749"/>
                    </a:lnTo>
                    <a:lnTo>
                      <a:pt x="295" y="762"/>
                    </a:lnTo>
                    <a:lnTo>
                      <a:pt x="265" y="774"/>
                    </a:lnTo>
                    <a:lnTo>
                      <a:pt x="262" y="804"/>
                    </a:lnTo>
                    <a:lnTo>
                      <a:pt x="275" y="816"/>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25" name="Freeform 5"/>
              <p:cNvSpPr/>
              <p:nvPr/>
            </p:nvSpPr>
            <p:spPr bwMode="auto">
              <a:xfrm>
                <a:off x="4997349" y="1415683"/>
                <a:ext cx="2579535" cy="2271690"/>
              </a:xfrm>
              <a:custGeom>
                <a:avLst/>
                <a:gdLst>
                  <a:gd name="T0" fmla="*/ 2147483647 w 2117"/>
                  <a:gd name="T1" fmla="*/ 2147483647 h 1903"/>
                  <a:gd name="T2" fmla="*/ 2147483647 w 2117"/>
                  <a:gd name="T3" fmla="*/ 2147483647 h 1903"/>
                  <a:gd name="T4" fmla="*/ 2147483647 w 2117"/>
                  <a:gd name="T5" fmla="*/ 2147483647 h 1903"/>
                  <a:gd name="T6" fmla="*/ 2147483647 w 2117"/>
                  <a:gd name="T7" fmla="*/ 2147483647 h 1903"/>
                  <a:gd name="T8" fmla="*/ 2147483647 w 2117"/>
                  <a:gd name="T9" fmla="*/ 2147483647 h 1903"/>
                  <a:gd name="T10" fmla="*/ 2147483647 w 2117"/>
                  <a:gd name="T11" fmla="*/ 2147483647 h 1903"/>
                  <a:gd name="T12" fmla="*/ 2147483647 w 2117"/>
                  <a:gd name="T13" fmla="*/ 2147483647 h 1903"/>
                  <a:gd name="T14" fmla="*/ 2147483647 w 2117"/>
                  <a:gd name="T15" fmla="*/ 2147483647 h 1903"/>
                  <a:gd name="T16" fmla="*/ 2147483647 w 2117"/>
                  <a:gd name="T17" fmla="*/ 2147483647 h 1903"/>
                  <a:gd name="T18" fmla="*/ 2147483647 w 2117"/>
                  <a:gd name="T19" fmla="*/ 2147483647 h 1903"/>
                  <a:gd name="T20" fmla="*/ 2147483647 w 2117"/>
                  <a:gd name="T21" fmla="*/ 2147483647 h 1903"/>
                  <a:gd name="T22" fmla="*/ 2147483647 w 2117"/>
                  <a:gd name="T23" fmla="*/ 2147483647 h 1903"/>
                  <a:gd name="T24" fmla="*/ 2147483647 w 2117"/>
                  <a:gd name="T25" fmla="*/ 2147483647 h 1903"/>
                  <a:gd name="T26" fmla="*/ 2147483647 w 2117"/>
                  <a:gd name="T27" fmla="*/ 2147483647 h 1903"/>
                  <a:gd name="T28" fmla="*/ 2147483647 w 2117"/>
                  <a:gd name="T29" fmla="*/ 2147483647 h 1903"/>
                  <a:gd name="T30" fmla="*/ 2147483647 w 2117"/>
                  <a:gd name="T31" fmla="*/ 2147483647 h 1903"/>
                  <a:gd name="T32" fmla="*/ 2147483647 w 2117"/>
                  <a:gd name="T33" fmla="*/ 2147483647 h 1903"/>
                  <a:gd name="T34" fmla="*/ 2147483647 w 2117"/>
                  <a:gd name="T35" fmla="*/ 2147483647 h 1903"/>
                  <a:gd name="T36" fmla="*/ 2147483647 w 2117"/>
                  <a:gd name="T37" fmla="*/ 2147483647 h 1903"/>
                  <a:gd name="T38" fmla="*/ 2147483647 w 2117"/>
                  <a:gd name="T39" fmla="*/ 2147483647 h 1903"/>
                  <a:gd name="T40" fmla="*/ 2147483647 w 2117"/>
                  <a:gd name="T41" fmla="*/ 2147483647 h 1903"/>
                  <a:gd name="T42" fmla="*/ 2147483647 w 2117"/>
                  <a:gd name="T43" fmla="*/ 2147483647 h 1903"/>
                  <a:gd name="T44" fmla="*/ 2147483647 w 2117"/>
                  <a:gd name="T45" fmla="*/ 2147483647 h 1903"/>
                  <a:gd name="T46" fmla="*/ 2147483647 w 2117"/>
                  <a:gd name="T47" fmla="*/ 2147483647 h 1903"/>
                  <a:gd name="T48" fmla="*/ 2147483647 w 2117"/>
                  <a:gd name="T49" fmla="*/ 2147483647 h 1903"/>
                  <a:gd name="T50" fmla="*/ 2147483647 w 2117"/>
                  <a:gd name="T51" fmla="*/ 2147483647 h 1903"/>
                  <a:gd name="T52" fmla="*/ 2147483647 w 2117"/>
                  <a:gd name="T53" fmla="*/ 2147483647 h 1903"/>
                  <a:gd name="T54" fmla="*/ 2147483647 w 2117"/>
                  <a:gd name="T55" fmla="*/ 2147483647 h 1903"/>
                  <a:gd name="T56" fmla="*/ 2147483647 w 2117"/>
                  <a:gd name="T57" fmla="*/ 0 h 1903"/>
                  <a:gd name="T58" fmla="*/ 2147483647 w 2117"/>
                  <a:gd name="T59" fmla="*/ 2147483647 h 1903"/>
                  <a:gd name="T60" fmla="*/ 2147483647 w 2117"/>
                  <a:gd name="T61" fmla="*/ 2147483647 h 1903"/>
                  <a:gd name="T62" fmla="*/ 2147483647 w 2117"/>
                  <a:gd name="T63" fmla="*/ 2147483647 h 1903"/>
                  <a:gd name="T64" fmla="*/ 2147483647 w 2117"/>
                  <a:gd name="T65" fmla="*/ 2147483647 h 1903"/>
                  <a:gd name="T66" fmla="*/ 2147483647 w 2117"/>
                  <a:gd name="T67" fmla="*/ 2147483647 h 1903"/>
                  <a:gd name="T68" fmla="*/ 2147483647 w 2117"/>
                  <a:gd name="T69" fmla="*/ 2147483647 h 1903"/>
                  <a:gd name="T70" fmla="*/ 2147483647 w 2117"/>
                  <a:gd name="T71" fmla="*/ 2147483647 h 1903"/>
                  <a:gd name="T72" fmla="*/ 2147483647 w 2117"/>
                  <a:gd name="T73" fmla="*/ 2147483647 h 1903"/>
                  <a:gd name="T74" fmla="*/ 2147483647 w 2117"/>
                  <a:gd name="T75" fmla="*/ 2147483647 h 1903"/>
                  <a:gd name="T76" fmla="*/ 2147483647 w 2117"/>
                  <a:gd name="T77" fmla="*/ 2147483647 h 1903"/>
                  <a:gd name="T78" fmla="*/ 2147483647 w 2117"/>
                  <a:gd name="T79" fmla="*/ 2147483647 h 1903"/>
                  <a:gd name="T80" fmla="*/ 2147483647 w 2117"/>
                  <a:gd name="T81" fmla="*/ 2147483647 h 1903"/>
                  <a:gd name="T82" fmla="*/ 2147483647 w 2117"/>
                  <a:gd name="T83" fmla="*/ 2147483647 h 1903"/>
                  <a:gd name="T84" fmla="*/ 2147483647 w 2117"/>
                  <a:gd name="T85" fmla="*/ 2147483647 h 1903"/>
                  <a:gd name="T86" fmla="*/ 2147483647 w 2117"/>
                  <a:gd name="T87" fmla="*/ 2147483647 h 1903"/>
                  <a:gd name="T88" fmla="*/ 2147483647 w 2117"/>
                  <a:gd name="T89" fmla="*/ 2147483647 h 1903"/>
                  <a:gd name="T90" fmla="*/ 2147483647 w 2117"/>
                  <a:gd name="T91" fmla="*/ 2147483647 h 1903"/>
                  <a:gd name="T92" fmla="*/ 2147483647 w 2117"/>
                  <a:gd name="T93" fmla="*/ 2147483647 h 1903"/>
                  <a:gd name="T94" fmla="*/ 2147483647 w 2117"/>
                  <a:gd name="T95" fmla="*/ 2147483647 h 1903"/>
                  <a:gd name="T96" fmla="*/ 2147483647 w 2117"/>
                  <a:gd name="T97" fmla="*/ 2147483647 h 1903"/>
                  <a:gd name="T98" fmla="*/ 2147483647 w 2117"/>
                  <a:gd name="T99" fmla="*/ 2147483647 h 19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17"/>
                  <a:gd name="T151" fmla="*/ 0 h 1903"/>
                  <a:gd name="T152" fmla="*/ 2117 w 2117"/>
                  <a:gd name="T153" fmla="*/ 1903 h 190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17" h="1903">
                    <a:moveTo>
                      <a:pt x="596" y="1893"/>
                    </a:moveTo>
                    <a:lnTo>
                      <a:pt x="626" y="1888"/>
                    </a:lnTo>
                    <a:lnTo>
                      <a:pt x="650" y="1879"/>
                    </a:lnTo>
                    <a:lnTo>
                      <a:pt x="690" y="1843"/>
                    </a:lnTo>
                    <a:lnTo>
                      <a:pt x="700" y="1789"/>
                    </a:lnTo>
                    <a:lnTo>
                      <a:pt x="724" y="1711"/>
                    </a:lnTo>
                    <a:lnTo>
                      <a:pt x="775" y="1676"/>
                    </a:lnTo>
                    <a:lnTo>
                      <a:pt x="782" y="1683"/>
                    </a:lnTo>
                    <a:lnTo>
                      <a:pt x="799" y="1738"/>
                    </a:lnTo>
                    <a:lnTo>
                      <a:pt x="775" y="1772"/>
                    </a:lnTo>
                    <a:lnTo>
                      <a:pt x="766" y="1804"/>
                    </a:lnTo>
                    <a:lnTo>
                      <a:pt x="849" y="1833"/>
                    </a:lnTo>
                    <a:lnTo>
                      <a:pt x="854" y="1856"/>
                    </a:lnTo>
                    <a:lnTo>
                      <a:pt x="901" y="1854"/>
                    </a:lnTo>
                    <a:lnTo>
                      <a:pt x="921" y="1860"/>
                    </a:lnTo>
                    <a:lnTo>
                      <a:pt x="932" y="1866"/>
                    </a:lnTo>
                    <a:lnTo>
                      <a:pt x="1014" y="1750"/>
                    </a:lnTo>
                    <a:lnTo>
                      <a:pt x="1036" y="1743"/>
                    </a:lnTo>
                    <a:lnTo>
                      <a:pt x="1041" y="1729"/>
                    </a:lnTo>
                    <a:lnTo>
                      <a:pt x="1039" y="1706"/>
                    </a:lnTo>
                    <a:lnTo>
                      <a:pt x="1067" y="1666"/>
                    </a:lnTo>
                    <a:lnTo>
                      <a:pt x="1119" y="1664"/>
                    </a:lnTo>
                    <a:lnTo>
                      <a:pt x="1139" y="1641"/>
                    </a:lnTo>
                    <a:lnTo>
                      <a:pt x="1151" y="1652"/>
                    </a:lnTo>
                    <a:lnTo>
                      <a:pt x="1181" y="1627"/>
                    </a:lnTo>
                    <a:lnTo>
                      <a:pt x="1197" y="1627"/>
                    </a:lnTo>
                    <a:lnTo>
                      <a:pt x="1251" y="1548"/>
                    </a:lnTo>
                    <a:lnTo>
                      <a:pt x="1279" y="1550"/>
                    </a:lnTo>
                    <a:lnTo>
                      <a:pt x="1314" y="1525"/>
                    </a:lnTo>
                    <a:lnTo>
                      <a:pt x="1323" y="1534"/>
                    </a:lnTo>
                    <a:lnTo>
                      <a:pt x="1388" y="1502"/>
                    </a:lnTo>
                    <a:lnTo>
                      <a:pt x="1356" y="1448"/>
                    </a:lnTo>
                    <a:lnTo>
                      <a:pt x="1365" y="1394"/>
                    </a:lnTo>
                    <a:lnTo>
                      <a:pt x="1393" y="1336"/>
                    </a:lnTo>
                    <a:lnTo>
                      <a:pt x="1416" y="1327"/>
                    </a:lnTo>
                    <a:lnTo>
                      <a:pt x="1430" y="1334"/>
                    </a:lnTo>
                    <a:lnTo>
                      <a:pt x="1430" y="1375"/>
                    </a:lnTo>
                    <a:lnTo>
                      <a:pt x="1447" y="1387"/>
                    </a:lnTo>
                    <a:lnTo>
                      <a:pt x="1488" y="1357"/>
                    </a:lnTo>
                    <a:lnTo>
                      <a:pt x="1505" y="1339"/>
                    </a:lnTo>
                    <a:lnTo>
                      <a:pt x="1521" y="1347"/>
                    </a:lnTo>
                    <a:lnTo>
                      <a:pt x="1542" y="1329"/>
                    </a:lnTo>
                    <a:lnTo>
                      <a:pt x="1584" y="1327"/>
                    </a:lnTo>
                    <a:lnTo>
                      <a:pt x="1591" y="1312"/>
                    </a:lnTo>
                    <a:lnTo>
                      <a:pt x="1581" y="1290"/>
                    </a:lnTo>
                    <a:lnTo>
                      <a:pt x="1610" y="1261"/>
                    </a:lnTo>
                    <a:lnTo>
                      <a:pt x="1645" y="1243"/>
                    </a:lnTo>
                    <a:lnTo>
                      <a:pt x="1700" y="1303"/>
                    </a:lnTo>
                    <a:lnTo>
                      <a:pt x="1697" y="1324"/>
                    </a:lnTo>
                    <a:lnTo>
                      <a:pt x="1724" y="1368"/>
                    </a:lnTo>
                    <a:lnTo>
                      <a:pt x="1789" y="1372"/>
                    </a:lnTo>
                    <a:lnTo>
                      <a:pt x="1803" y="1342"/>
                    </a:lnTo>
                    <a:lnTo>
                      <a:pt x="1787" y="1255"/>
                    </a:lnTo>
                    <a:lnTo>
                      <a:pt x="1801" y="1240"/>
                    </a:lnTo>
                    <a:lnTo>
                      <a:pt x="1831" y="1261"/>
                    </a:lnTo>
                    <a:lnTo>
                      <a:pt x="1859" y="1300"/>
                    </a:lnTo>
                    <a:lnTo>
                      <a:pt x="1901" y="1236"/>
                    </a:lnTo>
                    <a:lnTo>
                      <a:pt x="1921" y="1231"/>
                    </a:lnTo>
                    <a:lnTo>
                      <a:pt x="1951" y="1198"/>
                    </a:lnTo>
                    <a:lnTo>
                      <a:pt x="1967" y="1198"/>
                    </a:lnTo>
                    <a:lnTo>
                      <a:pt x="1994" y="1171"/>
                    </a:lnTo>
                    <a:lnTo>
                      <a:pt x="2009" y="1171"/>
                    </a:lnTo>
                    <a:lnTo>
                      <a:pt x="2023" y="1146"/>
                    </a:lnTo>
                    <a:lnTo>
                      <a:pt x="2060" y="1146"/>
                    </a:lnTo>
                    <a:lnTo>
                      <a:pt x="2099" y="1111"/>
                    </a:lnTo>
                    <a:lnTo>
                      <a:pt x="2116" y="1095"/>
                    </a:lnTo>
                    <a:lnTo>
                      <a:pt x="2116" y="1076"/>
                    </a:lnTo>
                    <a:lnTo>
                      <a:pt x="2085" y="1060"/>
                    </a:lnTo>
                    <a:lnTo>
                      <a:pt x="2085" y="1023"/>
                    </a:lnTo>
                    <a:lnTo>
                      <a:pt x="2036" y="958"/>
                    </a:lnTo>
                    <a:lnTo>
                      <a:pt x="1986" y="1005"/>
                    </a:lnTo>
                    <a:lnTo>
                      <a:pt x="1971" y="996"/>
                    </a:lnTo>
                    <a:lnTo>
                      <a:pt x="1969" y="969"/>
                    </a:lnTo>
                    <a:lnTo>
                      <a:pt x="1949" y="939"/>
                    </a:lnTo>
                    <a:lnTo>
                      <a:pt x="1944" y="907"/>
                    </a:lnTo>
                    <a:lnTo>
                      <a:pt x="1944" y="870"/>
                    </a:lnTo>
                    <a:lnTo>
                      <a:pt x="1910" y="844"/>
                    </a:lnTo>
                    <a:lnTo>
                      <a:pt x="1905" y="832"/>
                    </a:lnTo>
                    <a:lnTo>
                      <a:pt x="1913" y="810"/>
                    </a:lnTo>
                    <a:lnTo>
                      <a:pt x="1979" y="828"/>
                    </a:lnTo>
                    <a:lnTo>
                      <a:pt x="1981" y="798"/>
                    </a:lnTo>
                    <a:lnTo>
                      <a:pt x="2004" y="771"/>
                    </a:lnTo>
                    <a:lnTo>
                      <a:pt x="1989" y="759"/>
                    </a:lnTo>
                    <a:lnTo>
                      <a:pt x="1992" y="729"/>
                    </a:lnTo>
                    <a:lnTo>
                      <a:pt x="2023" y="717"/>
                    </a:lnTo>
                    <a:lnTo>
                      <a:pt x="2028" y="704"/>
                    </a:lnTo>
                    <a:lnTo>
                      <a:pt x="2023" y="697"/>
                    </a:lnTo>
                    <a:lnTo>
                      <a:pt x="1992" y="704"/>
                    </a:lnTo>
                    <a:lnTo>
                      <a:pt x="1931" y="662"/>
                    </a:lnTo>
                    <a:lnTo>
                      <a:pt x="1926" y="650"/>
                    </a:lnTo>
                    <a:lnTo>
                      <a:pt x="1956" y="613"/>
                    </a:lnTo>
                    <a:lnTo>
                      <a:pt x="2017" y="518"/>
                    </a:lnTo>
                    <a:lnTo>
                      <a:pt x="2023" y="511"/>
                    </a:lnTo>
                    <a:lnTo>
                      <a:pt x="2033" y="511"/>
                    </a:lnTo>
                    <a:lnTo>
                      <a:pt x="2053" y="536"/>
                    </a:lnTo>
                    <a:lnTo>
                      <a:pt x="2058" y="538"/>
                    </a:lnTo>
                    <a:lnTo>
                      <a:pt x="2060" y="424"/>
                    </a:lnTo>
                    <a:lnTo>
                      <a:pt x="2078" y="415"/>
                    </a:lnTo>
                    <a:lnTo>
                      <a:pt x="2078" y="370"/>
                    </a:lnTo>
                    <a:lnTo>
                      <a:pt x="2073" y="297"/>
                    </a:lnTo>
                    <a:lnTo>
                      <a:pt x="2099" y="196"/>
                    </a:lnTo>
                    <a:lnTo>
                      <a:pt x="2023" y="142"/>
                    </a:lnTo>
                    <a:lnTo>
                      <a:pt x="1969" y="189"/>
                    </a:lnTo>
                    <a:lnTo>
                      <a:pt x="1939" y="194"/>
                    </a:lnTo>
                    <a:lnTo>
                      <a:pt x="1926" y="210"/>
                    </a:lnTo>
                    <a:lnTo>
                      <a:pt x="1875" y="201"/>
                    </a:lnTo>
                    <a:lnTo>
                      <a:pt x="1851" y="174"/>
                    </a:lnTo>
                    <a:lnTo>
                      <a:pt x="1836" y="132"/>
                    </a:lnTo>
                    <a:lnTo>
                      <a:pt x="1838" y="114"/>
                    </a:lnTo>
                    <a:lnTo>
                      <a:pt x="1799" y="88"/>
                    </a:lnTo>
                    <a:lnTo>
                      <a:pt x="1777" y="126"/>
                    </a:lnTo>
                    <a:lnTo>
                      <a:pt x="1734" y="98"/>
                    </a:lnTo>
                    <a:lnTo>
                      <a:pt x="1727" y="91"/>
                    </a:lnTo>
                    <a:lnTo>
                      <a:pt x="1752" y="27"/>
                    </a:lnTo>
                    <a:lnTo>
                      <a:pt x="1731" y="0"/>
                    </a:lnTo>
                    <a:lnTo>
                      <a:pt x="1715" y="0"/>
                    </a:lnTo>
                    <a:lnTo>
                      <a:pt x="1669" y="32"/>
                    </a:lnTo>
                    <a:lnTo>
                      <a:pt x="1633" y="86"/>
                    </a:lnTo>
                    <a:lnTo>
                      <a:pt x="1647" y="96"/>
                    </a:lnTo>
                    <a:lnTo>
                      <a:pt x="1674" y="98"/>
                    </a:lnTo>
                    <a:lnTo>
                      <a:pt x="1697" y="156"/>
                    </a:lnTo>
                    <a:lnTo>
                      <a:pt x="1685" y="177"/>
                    </a:lnTo>
                    <a:lnTo>
                      <a:pt x="1663" y="210"/>
                    </a:lnTo>
                    <a:lnTo>
                      <a:pt x="1622" y="358"/>
                    </a:lnTo>
                    <a:lnTo>
                      <a:pt x="1638" y="384"/>
                    </a:lnTo>
                    <a:lnTo>
                      <a:pt x="1625" y="405"/>
                    </a:lnTo>
                    <a:lnTo>
                      <a:pt x="1535" y="470"/>
                    </a:lnTo>
                    <a:lnTo>
                      <a:pt x="1485" y="463"/>
                    </a:lnTo>
                    <a:lnTo>
                      <a:pt x="1458" y="452"/>
                    </a:lnTo>
                    <a:lnTo>
                      <a:pt x="1452" y="465"/>
                    </a:lnTo>
                    <a:lnTo>
                      <a:pt x="1412" y="625"/>
                    </a:lnTo>
                    <a:lnTo>
                      <a:pt x="1393" y="646"/>
                    </a:lnTo>
                    <a:lnTo>
                      <a:pt x="1403" y="674"/>
                    </a:lnTo>
                    <a:lnTo>
                      <a:pt x="1428" y="697"/>
                    </a:lnTo>
                    <a:lnTo>
                      <a:pt x="1470" y="672"/>
                    </a:lnTo>
                    <a:lnTo>
                      <a:pt x="1537" y="679"/>
                    </a:lnTo>
                    <a:lnTo>
                      <a:pt x="1556" y="646"/>
                    </a:lnTo>
                    <a:lnTo>
                      <a:pt x="1591" y="637"/>
                    </a:lnTo>
                    <a:lnTo>
                      <a:pt x="1657" y="662"/>
                    </a:lnTo>
                    <a:lnTo>
                      <a:pt x="1739" y="746"/>
                    </a:lnTo>
                    <a:lnTo>
                      <a:pt x="1739" y="764"/>
                    </a:lnTo>
                    <a:lnTo>
                      <a:pt x="1722" y="776"/>
                    </a:lnTo>
                    <a:lnTo>
                      <a:pt x="1627" y="783"/>
                    </a:lnTo>
                    <a:lnTo>
                      <a:pt x="1596" y="807"/>
                    </a:lnTo>
                    <a:lnTo>
                      <a:pt x="1572" y="802"/>
                    </a:lnTo>
                    <a:lnTo>
                      <a:pt x="1554" y="832"/>
                    </a:lnTo>
                    <a:lnTo>
                      <a:pt x="1509" y="840"/>
                    </a:lnTo>
                    <a:lnTo>
                      <a:pt x="1479" y="884"/>
                    </a:lnTo>
                    <a:lnTo>
                      <a:pt x="1475" y="916"/>
                    </a:lnTo>
                    <a:lnTo>
                      <a:pt x="1411" y="958"/>
                    </a:lnTo>
                    <a:lnTo>
                      <a:pt x="1370" y="964"/>
                    </a:lnTo>
                    <a:lnTo>
                      <a:pt x="1326" y="1023"/>
                    </a:lnTo>
                    <a:lnTo>
                      <a:pt x="1284" y="1048"/>
                    </a:lnTo>
                    <a:lnTo>
                      <a:pt x="1202" y="1030"/>
                    </a:lnTo>
                    <a:lnTo>
                      <a:pt x="1176" y="1018"/>
                    </a:lnTo>
                    <a:lnTo>
                      <a:pt x="1143" y="1051"/>
                    </a:lnTo>
                    <a:lnTo>
                      <a:pt x="1129" y="1107"/>
                    </a:lnTo>
                    <a:lnTo>
                      <a:pt x="1172" y="1171"/>
                    </a:lnTo>
                    <a:lnTo>
                      <a:pt x="1143" y="1201"/>
                    </a:lnTo>
                    <a:lnTo>
                      <a:pt x="1104" y="1226"/>
                    </a:lnTo>
                    <a:lnTo>
                      <a:pt x="1044" y="1300"/>
                    </a:lnTo>
                    <a:lnTo>
                      <a:pt x="967" y="1334"/>
                    </a:lnTo>
                    <a:lnTo>
                      <a:pt x="841" y="1347"/>
                    </a:lnTo>
                    <a:lnTo>
                      <a:pt x="825" y="1345"/>
                    </a:lnTo>
                    <a:lnTo>
                      <a:pt x="679" y="1407"/>
                    </a:lnTo>
                    <a:lnTo>
                      <a:pt x="608" y="1448"/>
                    </a:lnTo>
                    <a:lnTo>
                      <a:pt x="590" y="1438"/>
                    </a:lnTo>
                    <a:lnTo>
                      <a:pt x="583" y="1420"/>
                    </a:lnTo>
                    <a:lnTo>
                      <a:pt x="492" y="1414"/>
                    </a:lnTo>
                    <a:lnTo>
                      <a:pt x="391" y="1382"/>
                    </a:lnTo>
                    <a:lnTo>
                      <a:pt x="363" y="1350"/>
                    </a:lnTo>
                    <a:lnTo>
                      <a:pt x="212" y="1332"/>
                    </a:lnTo>
                    <a:lnTo>
                      <a:pt x="184" y="1345"/>
                    </a:lnTo>
                    <a:lnTo>
                      <a:pt x="2" y="1327"/>
                    </a:lnTo>
                    <a:lnTo>
                      <a:pt x="0" y="1354"/>
                    </a:lnTo>
                    <a:lnTo>
                      <a:pt x="12" y="1398"/>
                    </a:lnTo>
                    <a:lnTo>
                      <a:pt x="4" y="1465"/>
                    </a:lnTo>
                    <a:lnTo>
                      <a:pt x="56" y="1542"/>
                    </a:lnTo>
                    <a:lnTo>
                      <a:pt x="85" y="1560"/>
                    </a:lnTo>
                    <a:lnTo>
                      <a:pt x="127" y="1527"/>
                    </a:lnTo>
                    <a:lnTo>
                      <a:pt x="214" y="1527"/>
                    </a:lnTo>
                    <a:lnTo>
                      <a:pt x="236" y="1534"/>
                    </a:lnTo>
                    <a:lnTo>
                      <a:pt x="249" y="1555"/>
                    </a:lnTo>
                    <a:lnTo>
                      <a:pt x="240" y="1576"/>
                    </a:lnTo>
                    <a:lnTo>
                      <a:pt x="190" y="1616"/>
                    </a:lnTo>
                    <a:lnTo>
                      <a:pt x="195" y="1636"/>
                    </a:lnTo>
                    <a:lnTo>
                      <a:pt x="253" y="1678"/>
                    </a:lnTo>
                    <a:lnTo>
                      <a:pt x="274" y="1678"/>
                    </a:lnTo>
                    <a:lnTo>
                      <a:pt x="282" y="1688"/>
                    </a:lnTo>
                    <a:lnTo>
                      <a:pt x="277" y="1706"/>
                    </a:lnTo>
                    <a:lnTo>
                      <a:pt x="312" y="1734"/>
                    </a:lnTo>
                    <a:lnTo>
                      <a:pt x="394" y="1744"/>
                    </a:lnTo>
                    <a:lnTo>
                      <a:pt x="430" y="1736"/>
                    </a:lnTo>
                    <a:lnTo>
                      <a:pt x="481" y="1686"/>
                    </a:lnTo>
                    <a:lnTo>
                      <a:pt x="541" y="1690"/>
                    </a:lnTo>
                    <a:lnTo>
                      <a:pt x="566" y="1729"/>
                    </a:lnTo>
                    <a:lnTo>
                      <a:pt x="552" y="1761"/>
                    </a:lnTo>
                    <a:lnTo>
                      <a:pt x="554" y="1782"/>
                    </a:lnTo>
                    <a:lnTo>
                      <a:pt x="523" y="1802"/>
                    </a:lnTo>
                    <a:lnTo>
                      <a:pt x="510" y="1819"/>
                    </a:lnTo>
                    <a:lnTo>
                      <a:pt x="514" y="1860"/>
                    </a:lnTo>
                    <a:lnTo>
                      <a:pt x="571" y="1902"/>
                    </a:lnTo>
                    <a:lnTo>
                      <a:pt x="596" y="1893"/>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78" name="Freeform 6"/>
              <p:cNvSpPr/>
              <p:nvPr/>
            </p:nvSpPr>
            <p:spPr bwMode="auto">
              <a:xfrm>
                <a:off x="2571736" y="2045529"/>
                <a:ext cx="2342458" cy="1737383"/>
              </a:xfrm>
              <a:custGeom>
                <a:avLst/>
                <a:gdLst>
                  <a:gd name="T0" fmla="*/ 2147483647 w 1922"/>
                  <a:gd name="T1" fmla="*/ 2147483647 h 1456"/>
                  <a:gd name="T2" fmla="*/ 2147483647 w 1922"/>
                  <a:gd name="T3" fmla="*/ 2147483647 h 1456"/>
                  <a:gd name="T4" fmla="*/ 2147483647 w 1922"/>
                  <a:gd name="T5" fmla="*/ 2147483647 h 1456"/>
                  <a:gd name="T6" fmla="*/ 2147483647 w 1922"/>
                  <a:gd name="T7" fmla="*/ 2147483647 h 1456"/>
                  <a:gd name="T8" fmla="*/ 2147483647 w 1922"/>
                  <a:gd name="T9" fmla="*/ 2147483647 h 1456"/>
                  <a:gd name="T10" fmla="*/ 2147483647 w 1922"/>
                  <a:gd name="T11" fmla="*/ 2147483647 h 1456"/>
                  <a:gd name="T12" fmla="*/ 2147483647 w 1922"/>
                  <a:gd name="T13" fmla="*/ 2147483647 h 1456"/>
                  <a:gd name="T14" fmla="*/ 2147483647 w 1922"/>
                  <a:gd name="T15" fmla="*/ 2147483647 h 1456"/>
                  <a:gd name="T16" fmla="*/ 2147483647 w 1922"/>
                  <a:gd name="T17" fmla="*/ 2147483647 h 1456"/>
                  <a:gd name="T18" fmla="*/ 2147483647 w 1922"/>
                  <a:gd name="T19" fmla="*/ 2147483647 h 1456"/>
                  <a:gd name="T20" fmla="*/ 2147483647 w 1922"/>
                  <a:gd name="T21" fmla="*/ 2147483647 h 1456"/>
                  <a:gd name="T22" fmla="*/ 2147483647 w 1922"/>
                  <a:gd name="T23" fmla="*/ 2147483647 h 1456"/>
                  <a:gd name="T24" fmla="*/ 2147483647 w 1922"/>
                  <a:gd name="T25" fmla="*/ 2147483647 h 1456"/>
                  <a:gd name="T26" fmla="*/ 2147483647 w 1922"/>
                  <a:gd name="T27" fmla="*/ 2147483647 h 1456"/>
                  <a:gd name="T28" fmla="*/ 2147483647 w 1922"/>
                  <a:gd name="T29" fmla="*/ 2147483647 h 1456"/>
                  <a:gd name="T30" fmla="*/ 2147483647 w 1922"/>
                  <a:gd name="T31" fmla="*/ 2147483647 h 1456"/>
                  <a:gd name="T32" fmla="*/ 2147483647 w 1922"/>
                  <a:gd name="T33" fmla="*/ 2147483647 h 1456"/>
                  <a:gd name="T34" fmla="*/ 2147483647 w 1922"/>
                  <a:gd name="T35" fmla="*/ 2147483647 h 1456"/>
                  <a:gd name="T36" fmla="*/ 2147483647 w 1922"/>
                  <a:gd name="T37" fmla="*/ 2147483647 h 1456"/>
                  <a:gd name="T38" fmla="*/ 2147483647 w 1922"/>
                  <a:gd name="T39" fmla="*/ 2147483647 h 1456"/>
                  <a:gd name="T40" fmla="*/ 2147483647 w 1922"/>
                  <a:gd name="T41" fmla="*/ 2147483647 h 1456"/>
                  <a:gd name="T42" fmla="*/ 2147483647 w 1922"/>
                  <a:gd name="T43" fmla="*/ 2147483647 h 1456"/>
                  <a:gd name="T44" fmla="*/ 2147483647 w 1922"/>
                  <a:gd name="T45" fmla="*/ 2147483647 h 1456"/>
                  <a:gd name="T46" fmla="*/ 2147483647 w 1922"/>
                  <a:gd name="T47" fmla="*/ 2147483647 h 1456"/>
                  <a:gd name="T48" fmla="*/ 2147483647 w 1922"/>
                  <a:gd name="T49" fmla="*/ 2147483647 h 1456"/>
                  <a:gd name="T50" fmla="*/ 2147483647 w 1922"/>
                  <a:gd name="T51" fmla="*/ 2147483647 h 1456"/>
                  <a:gd name="T52" fmla="*/ 2147483647 w 1922"/>
                  <a:gd name="T53" fmla="*/ 2147483647 h 1456"/>
                  <a:gd name="T54" fmla="*/ 2147483647 w 1922"/>
                  <a:gd name="T55" fmla="*/ 2147483647 h 1456"/>
                  <a:gd name="T56" fmla="*/ 2147483647 w 1922"/>
                  <a:gd name="T57" fmla="*/ 2147483647 h 1456"/>
                  <a:gd name="T58" fmla="*/ 2147483647 w 1922"/>
                  <a:gd name="T59" fmla="*/ 2147483647 h 1456"/>
                  <a:gd name="T60" fmla="*/ 2147483647 w 1922"/>
                  <a:gd name="T61" fmla="*/ 2147483647 h 1456"/>
                  <a:gd name="T62" fmla="*/ 2147483647 w 1922"/>
                  <a:gd name="T63" fmla="*/ 2147483647 h 1456"/>
                  <a:gd name="T64" fmla="*/ 2147483647 w 1922"/>
                  <a:gd name="T65" fmla="*/ 2147483647 h 1456"/>
                  <a:gd name="T66" fmla="*/ 2147483647 w 1922"/>
                  <a:gd name="T67" fmla="*/ 2147483647 h 1456"/>
                  <a:gd name="T68" fmla="*/ 2147483647 w 1922"/>
                  <a:gd name="T69" fmla="*/ 2147483647 h 1456"/>
                  <a:gd name="T70" fmla="*/ 2147483647 w 1922"/>
                  <a:gd name="T71" fmla="*/ 2147483647 h 1456"/>
                  <a:gd name="T72" fmla="*/ 2147483647 w 1922"/>
                  <a:gd name="T73" fmla="*/ 2147483647 h 1456"/>
                  <a:gd name="T74" fmla="*/ 2147483647 w 1922"/>
                  <a:gd name="T75" fmla="*/ 2147483647 h 1456"/>
                  <a:gd name="T76" fmla="*/ 2147483647 w 1922"/>
                  <a:gd name="T77" fmla="*/ 2147483647 h 1456"/>
                  <a:gd name="T78" fmla="*/ 2147483647 w 1922"/>
                  <a:gd name="T79" fmla="*/ 2147483647 h 1456"/>
                  <a:gd name="T80" fmla="*/ 2147483647 w 1922"/>
                  <a:gd name="T81" fmla="*/ 2147483647 h 1456"/>
                  <a:gd name="T82" fmla="*/ 2147483647 w 1922"/>
                  <a:gd name="T83" fmla="*/ 2147483647 h 1456"/>
                  <a:gd name="T84" fmla="*/ 2147483647 w 1922"/>
                  <a:gd name="T85" fmla="*/ 2147483647 h 1456"/>
                  <a:gd name="T86" fmla="*/ 2147483647 w 1922"/>
                  <a:gd name="T87" fmla="*/ 2147483647 h 14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22"/>
                  <a:gd name="T133" fmla="*/ 0 h 1456"/>
                  <a:gd name="T134" fmla="*/ 1922 w 1922"/>
                  <a:gd name="T135" fmla="*/ 1456 h 14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22" h="1456">
                    <a:moveTo>
                      <a:pt x="1310" y="13"/>
                    </a:moveTo>
                    <a:lnTo>
                      <a:pt x="1333" y="13"/>
                    </a:lnTo>
                    <a:lnTo>
                      <a:pt x="1318" y="50"/>
                    </a:lnTo>
                    <a:lnTo>
                      <a:pt x="1337" y="71"/>
                    </a:lnTo>
                    <a:lnTo>
                      <a:pt x="1337" y="87"/>
                    </a:lnTo>
                    <a:lnTo>
                      <a:pt x="1377" y="123"/>
                    </a:lnTo>
                    <a:lnTo>
                      <a:pt x="1387" y="152"/>
                    </a:lnTo>
                    <a:lnTo>
                      <a:pt x="1439" y="158"/>
                    </a:lnTo>
                    <a:lnTo>
                      <a:pt x="1460" y="177"/>
                    </a:lnTo>
                    <a:lnTo>
                      <a:pt x="1473" y="177"/>
                    </a:lnTo>
                    <a:lnTo>
                      <a:pt x="1503" y="239"/>
                    </a:lnTo>
                    <a:lnTo>
                      <a:pt x="1532" y="319"/>
                    </a:lnTo>
                    <a:lnTo>
                      <a:pt x="1517" y="363"/>
                    </a:lnTo>
                    <a:lnTo>
                      <a:pt x="1520" y="380"/>
                    </a:lnTo>
                    <a:lnTo>
                      <a:pt x="1492" y="427"/>
                    </a:lnTo>
                    <a:lnTo>
                      <a:pt x="1499" y="467"/>
                    </a:lnTo>
                    <a:lnTo>
                      <a:pt x="1597" y="506"/>
                    </a:lnTo>
                    <a:lnTo>
                      <a:pt x="1701" y="521"/>
                    </a:lnTo>
                    <a:lnTo>
                      <a:pt x="1809" y="596"/>
                    </a:lnTo>
                    <a:lnTo>
                      <a:pt x="1844" y="606"/>
                    </a:lnTo>
                    <a:lnTo>
                      <a:pt x="1846" y="627"/>
                    </a:lnTo>
                    <a:lnTo>
                      <a:pt x="1869" y="674"/>
                    </a:lnTo>
                    <a:lnTo>
                      <a:pt x="1891" y="735"/>
                    </a:lnTo>
                    <a:lnTo>
                      <a:pt x="1921" y="788"/>
                    </a:lnTo>
                    <a:lnTo>
                      <a:pt x="1904" y="807"/>
                    </a:lnTo>
                    <a:lnTo>
                      <a:pt x="1904" y="843"/>
                    </a:lnTo>
                    <a:lnTo>
                      <a:pt x="1867" y="858"/>
                    </a:lnTo>
                    <a:lnTo>
                      <a:pt x="1774" y="897"/>
                    </a:lnTo>
                    <a:lnTo>
                      <a:pt x="1715" y="945"/>
                    </a:lnTo>
                    <a:lnTo>
                      <a:pt x="1673" y="965"/>
                    </a:lnTo>
                    <a:lnTo>
                      <a:pt x="1666" y="995"/>
                    </a:lnTo>
                    <a:lnTo>
                      <a:pt x="1678" y="1138"/>
                    </a:lnTo>
                    <a:lnTo>
                      <a:pt x="1645" y="1133"/>
                    </a:lnTo>
                    <a:lnTo>
                      <a:pt x="1629" y="1145"/>
                    </a:lnTo>
                    <a:lnTo>
                      <a:pt x="1402" y="1189"/>
                    </a:lnTo>
                    <a:lnTo>
                      <a:pt x="1370" y="1215"/>
                    </a:lnTo>
                    <a:lnTo>
                      <a:pt x="1375" y="1275"/>
                    </a:lnTo>
                    <a:lnTo>
                      <a:pt x="1441" y="1332"/>
                    </a:lnTo>
                    <a:lnTo>
                      <a:pt x="1419" y="1367"/>
                    </a:lnTo>
                    <a:lnTo>
                      <a:pt x="1387" y="1383"/>
                    </a:lnTo>
                    <a:lnTo>
                      <a:pt x="1382" y="1401"/>
                    </a:lnTo>
                    <a:lnTo>
                      <a:pt x="1389" y="1416"/>
                    </a:lnTo>
                    <a:lnTo>
                      <a:pt x="1407" y="1416"/>
                    </a:lnTo>
                    <a:lnTo>
                      <a:pt x="1417" y="1429"/>
                    </a:lnTo>
                    <a:lnTo>
                      <a:pt x="1349" y="1455"/>
                    </a:lnTo>
                    <a:lnTo>
                      <a:pt x="1310" y="1439"/>
                    </a:lnTo>
                    <a:lnTo>
                      <a:pt x="1291" y="1427"/>
                    </a:lnTo>
                    <a:lnTo>
                      <a:pt x="1240" y="1427"/>
                    </a:lnTo>
                    <a:lnTo>
                      <a:pt x="1151" y="1387"/>
                    </a:lnTo>
                    <a:lnTo>
                      <a:pt x="1097" y="1387"/>
                    </a:lnTo>
                    <a:lnTo>
                      <a:pt x="1053" y="1401"/>
                    </a:lnTo>
                    <a:lnTo>
                      <a:pt x="1004" y="1401"/>
                    </a:lnTo>
                    <a:lnTo>
                      <a:pt x="927" y="1441"/>
                    </a:lnTo>
                    <a:lnTo>
                      <a:pt x="865" y="1434"/>
                    </a:lnTo>
                    <a:lnTo>
                      <a:pt x="802" y="1455"/>
                    </a:lnTo>
                    <a:lnTo>
                      <a:pt x="752" y="1439"/>
                    </a:lnTo>
                    <a:lnTo>
                      <a:pt x="719" y="1411"/>
                    </a:lnTo>
                    <a:lnTo>
                      <a:pt x="638" y="1401"/>
                    </a:lnTo>
                    <a:lnTo>
                      <a:pt x="583" y="1437"/>
                    </a:lnTo>
                    <a:lnTo>
                      <a:pt x="553" y="1425"/>
                    </a:lnTo>
                    <a:lnTo>
                      <a:pt x="529" y="1405"/>
                    </a:lnTo>
                    <a:lnTo>
                      <a:pt x="470" y="1389"/>
                    </a:lnTo>
                    <a:lnTo>
                      <a:pt x="459" y="1379"/>
                    </a:lnTo>
                    <a:lnTo>
                      <a:pt x="435" y="1378"/>
                    </a:lnTo>
                    <a:lnTo>
                      <a:pt x="398" y="1319"/>
                    </a:lnTo>
                    <a:lnTo>
                      <a:pt x="359" y="1311"/>
                    </a:lnTo>
                    <a:lnTo>
                      <a:pt x="267" y="1341"/>
                    </a:lnTo>
                    <a:lnTo>
                      <a:pt x="226" y="1332"/>
                    </a:lnTo>
                    <a:lnTo>
                      <a:pt x="146" y="1272"/>
                    </a:lnTo>
                    <a:lnTo>
                      <a:pt x="123" y="1270"/>
                    </a:lnTo>
                    <a:lnTo>
                      <a:pt x="105" y="1229"/>
                    </a:lnTo>
                    <a:lnTo>
                      <a:pt x="118" y="1189"/>
                    </a:lnTo>
                    <a:lnTo>
                      <a:pt x="113" y="1170"/>
                    </a:lnTo>
                    <a:lnTo>
                      <a:pt x="83" y="1150"/>
                    </a:lnTo>
                    <a:lnTo>
                      <a:pt x="74" y="1131"/>
                    </a:lnTo>
                    <a:lnTo>
                      <a:pt x="11" y="1096"/>
                    </a:lnTo>
                    <a:lnTo>
                      <a:pt x="11" y="1086"/>
                    </a:lnTo>
                    <a:lnTo>
                      <a:pt x="41" y="1074"/>
                    </a:lnTo>
                    <a:lnTo>
                      <a:pt x="58" y="1084"/>
                    </a:lnTo>
                    <a:lnTo>
                      <a:pt x="76" y="1067"/>
                    </a:lnTo>
                    <a:lnTo>
                      <a:pt x="71" y="1007"/>
                    </a:lnTo>
                    <a:lnTo>
                      <a:pt x="76" y="958"/>
                    </a:lnTo>
                    <a:lnTo>
                      <a:pt x="37" y="918"/>
                    </a:lnTo>
                    <a:lnTo>
                      <a:pt x="9" y="926"/>
                    </a:lnTo>
                    <a:lnTo>
                      <a:pt x="0" y="897"/>
                    </a:lnTo>
                    <a:lnTo>
                      <a:pt x="14" y="866"/>
                    </a:lnTo>
                    <a:lnTo>
                      <a:pt x="7" y="840"/>
                    </a:lnTo>
                    <a:lnTo>
                      <a:pt x="34" y="815"/>
                    </a:lnTo>
                    <a:lnTo>
                      <a:pt x="44" y="804"/>
                    </a:lnTo>
                    <a:lnTo>
                      <a:pt x="44" y="783"/>
                    </a:lnTo>
                    <a:lnTo>
                      <a:pt x="81" y="766"/>
                    </a:lnTo>
                    <a:lnTo>
                      <a:pt x="118" y="758"/>
                    </a:lnTo>
                    <a:lnTo>
                      <a:pt x="151" y="746"/>
                    </a:lnTo>
                    <a:lnTo>
                      <a:pt x="177" y="753"/>
                    </a:lnTo>
                    <a:lnTo>
                      <a:pt x="197" y="746"/>
                    </a:lnTo>
                    <a:lnTo>
                      <a:pt x="203" y="750"/>
                    </a:lnTo>
                    <a:lnTo>
                      <a:pt x="207" y="776"/>
                    </a:lnTo>
                    <a:lnTo>
                      <a:pt x="224" y="783"/>
                    </a:lnTo>
                    <a:lnTo>
                      <a:pt x="267" y="780"/>
                    </a:lnTo>
                    <a:lnTo>
                      <a:pt x="314" y="728"/>
                    </a:lnTo>
                    <a:lnTo>
                      <a:pt x="410" y="748"/>
                    </a:lnTo>
                    <a:lnTo>
                      <a:pt x="459" y="713"/>
                    </a:lnTo>
                    <a:lnTo>
                      <a:pt x="602" y="681"/>
                    </a:lnTo>
                    <a:lnTo>
                      <a:pt x="611" y="660"/>
                    </a:lnTo>
                    <a:lnTo>
                      <a:pt x="625" y="606"/>
                    </a:lnTo>
                    <a:lnTo>
                      <a:pt x="664" y="575"/>
                    </a:lnTo>
                    <a:lnTo>
                      <a:pt x="676" y="575"/>
                    </a:lnTo>
                    <a:lnTo>
                      <a:pt x="676" y="560"/>
                    </a:lnTo>
                    <a:lnTo>
                      <a:pt x="680" y="422"/>
                    </a:lnTo>
                    <a:lnTo>
                      <a:pt x="686" y="394"/>
                    </a:lnTo>
                    <a:lnTo>
                      <a:pt x="647" y="380"/>
                    </a:lnTo>
                    <a:lnTo>
                      <a:pt x="645" y="370"/>
                    </a:lnTo>
                    <a:lnTo>
                      <a:pt x="686" y="358"/>
                    </a:lnTo>
                    <a:lnTo>
                      <a:pt x="794" y="349"/>
                    </a:lnTo>
                    <a:lnTo>
                      <a:pt x="807" y="370"/>
                    </a:lnTo>
                    <a:lnTo>
                      <a:pt x="848" y="380"/>
                    </a:lnTo>
                    <a:lnTo>
                      <a:pt x="857" y="380"/>
                    </a:lnTo>
                    <a:lnTo>
                      <a:pt x="872" y="362"/>
                    </a:lnTo>
                    <a:lnTo>
                      <a:pt x="853" y="344"/>
                    </a:lnTo>
                    <a:lnTo>
                      <a:pt x="932" y="183"/>
                    </a:lnTo>
                    <a:lnTo>
                      <a:pt x="944" y="172"/>
                    </a:lnTo>
                    <a:lnTo>
                      <a:pt x="1016" y="207"/>
                    </a:lnTo>
                    <a:lnTo>
                      <a:pt x="1048" y="207"/>
                    </a:lnTo>
                    <a:lnTo>
                      <a:pt x="1063" y="227"/>
                    </a:lnTo>
                    <a:lnTo>
                      <a:pt x="1129" y="207"/>
                    </a:lnTo>
                    <a:lnTo>
                      <a:pt x="1147" y="92"/>
                    </a:lnTo>
                    <a:lnTo>
                      <a:pt x="1175" y="74"/>
                    </a:lnTo>
                    <a:lnTo>
                      <a:pt x="1214" y="71"/>
                    </a:lnTo>
                    <a:lnTo>
                      <a:pt x="1238" y="41"/>
                    </a:lnTo>
                    <a:lnTo>
                      <a:pt x="1245" y="13"/>
                    </a:lnTo>
                    <a:lnTo>
                      <a:pt x="1265" y="0"/>
                    </a:lnTo>
                    <a:lnTo>
                      <a:pt x="1310" y="13"/>
                    </a:lnTo>
                  </a:path>
                </a:pathLst>
              </a:custGeom>
              <a:grpFill/>
              <a:ln w="12700" cap="flat" cmpd="sng">
                <a:solidFill>
                  <a:schemeClr val="bg1"/>
                </a:solidFill>
                <a:prstDash val="solid"/>
                <a:miter lim="800000"/>
              </a:ln>
            </p:spPr>
            <p:txBody>
              <a:bodyPr/>
              <a:lstStyle/>
              <a:p>
                <a:endParaRPr lang="en-US" sz="1200"/>
              </a:p>
            </p:txBody>
          </p:sp>
          <p:sp>
            <p:nvSpPr>
              <p:cNvPr id="28" name="Freeform 7"/>
              <p:cNvSpPr/>
              <p:nvPr/>
            </p:nvSpPr>
            <p:spPr bwMode="auto">
              <a:xfrm>
                <a:off x="7159346" y="2680681"/>
                <a:ext cx="665230" cy="633384"/>
              </a:xfrm>
              <a:custGeom>
                <a:avLst/>
                <a:gdLst>
                  <a:gd name="T0" fmla="*/ 2147483647 w 548"/>
                  <a:gd name="T1" fmla="*/ 2147483647 h 530"/>
                  <a:gd name="T2" fmla="*/ 2147483647 w 548"/>
                  <a:gd name="T3" fmla="*/ 2147483647 h 530"/>
                  <a:gd name="T4" fmla="*/ 2147483647 w 548"/>
                  <a:gd name="T5" fmla="*/ 2147483647 h 530"/>
                  <a:gd name="T6" fmla="*/ 2147483647 w 548"/>
                  <a:gd name="T7" fmla="*/ 2147483647 h 530"/>
                  <a:gd name="T8" fmla="*/ 2147483647 w 548"/>
                  <a:gd name="T9" fmla="*/ 2147483647 h 530"/>
                  <a:gd name="T10" fmla="*/ 2147483647 w 548"/>
                  <a:gd name="T11" fmla="*/ 2147483647 h 530"/>
                  <a:gd name="T12" fmla="*/ 2147483647 w 548"/>
                  <a:gd name="T13" fmla="*/ 2147483647 h 530"/>
                  <a:gd name="T14" fmla="*/ 2147483647 w 548"/>
                  <a:gd name="T15" fmla="*/ 2147483647 h 530"/>
                  <a:gd name="T16" fmla="*/ 2147483647 w 548"/>
                  <a:gd name="T17" fmla="*/ 2147483647 h 530"/>
                  <a:gd name="T18" fmla="*/ 2147483647 w 548"/>
                  <a:gd name="T19" fmla="*/ 2147483647 h 530"/>
                  <a:gd name="T20" fmla="*/ 2147483647 w 548"/>
                  <a:gd name="T21" fmla="*/ 0 h 530"/>
                  <a:gd name="T22" fmla="*/ 2147483647 w 548"/>
                  <a:gd name="T23" fmla="*/ 2147483647 h 530"/>
                  <a:gd name="T24" fmla="*/ 2147483647 w 548"/>
                  <a:gd name="T25" fmla="*/ 2147483647 h 530"/>
                  <a:gd name="T26" fmla="*/ 2147483647 w 548"/>
                  <a:gd name="T27" fmla="*/ 2147483647 h 530"/>
                  <a:gd name="T28" fmla="*/ 2147483647 w 548"/>
                  <a:gd name="T29" fmla="*/ 2147483647 h 530"/>
                  <a:gd name="T30" fmla="*/ 2147483647 w 548"/>
                  <a:gd name="T31" fmla="*/ 2147483647 h 530"/>
                  <a:gd name="T32" fmla="*/ 2147483647 w 548"/>
                  <a:gd name="T33" fmla="*/ 2147483647 h 530"/>
                  <a:gd name="T34" fmla="*/ 2147483647 w 548"/>
                  <a:gd name="T35" fmla="*/ 2147483647 h 530"/>
                  <a:gd name="T36" fmla="*/ 2147483647 w 548"/>
                  <a:gd name="T37" fmla="*/ 2147483647 h 530"/>
                  <a:gd name="T38" fmla="*/ 2147483647 w 548"/>
                  <a:gd name="T39" fmla="*/ 2147483647 h 530"/>
                  <a:gd name="T40" fmla="*/ 2147483647 w 548"/>
                  <a:gd name="T41" fmla="*/ 2147483647 h 530"/>
                  <a:gd name="T42" fmla="*/ 2147483647 w 548"/>
                  <a:gd name="T43" fmla="*/ 2147483647 h 530"/>
                  <a:gd name="T44" fmla="*/ 2147483647 w 548"/>
                  <a:gd name="T45" fmla="*/ 2147483647 h 530"/>
                  <a:gd name="T46" fmla="*/ 2147483647 w 548"/>
                  <a:gd name="T47" fmla="*/ 2147483647 h 530"/>
                  <a:gd name="T48" fmla="*/ 2147483647 w 548"/>
                  <a:gd name="T49" fmla="*/ 2147483647 h 530"/>
                  <a:gd name="T50" fmla="*/ 2147483647 w 548"/>
                  <a:gd name="T51" fmla="*/ 2147483647 h 530"/>
                  <a:gd name="T52" fmla="*/ 2147483647 w 548"/>
                  <a:gd name="T53" fmla="*/ 2147483647 h 530"/>
                  <a:gd name="T54" fmla="*/ 2147483647 w 548"/>
                  <a:gd name="T55" fmla="*/ 2147483647 h 530"/>
                  <a:gd name="T56" fmla="*/ 0 w 548"/>
                  <a:gd name="T57" fmla="*/ 2147483647 h 530"/>
                  <a:gd name="T58" fmla="*/ 2147483647 w 548"/>
                  <a:gd name="T59" fmla="*/ 2147483647 h 530"/>
                  <a:gd name="T60" fmla="*/ 2147483647 w 548"/>
                  <a:gd name="T61" fmla="*/ 2147483647 h 530"/>
                  <a:gd name="T62" fmla="*/ 2147483647 w 548"/>
                  <a:gd name="T63" fmla="*/ 2147483647 h 530"/>
                  <a:gd name="T64" fmla="*/ 2147483647 w 548"/>
                  <a:gd name="T65" fmla="*/ 2147483647 h 530"/>
                  <a:gd name="T66" fmla="*/ 2147483647 w 548"/>
                  <a:gd name="T67" fmla="*/ 2147483647 h 530"/>
                  <a:gd name="T68" fmla="*/ 2147483647 w 548"/>
                  <a:gd name="T69" fmla="*/ 2147483647 h 530"/>
                  <a:gd name="T70" fmla="*/ 2147483647 w 548"/>
                  <a:gd name="T71" fmla="*/ 2147483647 h 530"/>
                  <a:gd name="T72" fmla="*/ 2147483647 w 548"/>
                  <a:gd name="T73" fmla="*/ 2147483647 h 530"/>
                  <a:gd name="T74" fmla="*/ 2147483647 w 548"/>
                  <a:gd name="T75" fmla="*/ 2147483647 h 530"/>
                  <a:gd name="T76" fmla="*/ 2147483647 w 548"/>
                  <a:gd name="T77" fmla="*/ 2147483647 h 530"/>
                  <a:gd name="T78" fmla="*/ 2147483647 w 548"/>
                  <a:gd name="T79" fmla="*/ 2147483647 h 530"/>
                  <a:gd name="T80" fmla="*/ 2147483647 w 548"/>
                  <a:gd name="T81" fmla="*/ 2147483647 h 530"/>
                  <a:gd name="T82" fmla="*/ 2147483647 w 548"/>
                  <a:gd name="T83" fmla="*/ 2147483647 h 530"/>
                  <a:gd name="T84" fmla="*/ 2147483647 w 548"/>
                  <a:gd name="T85" fmla="*/ 2147483647 h 530"/>
                  <a:gd name="T86" fmla="*/ 2147483647 w 548"/>
                  <a:gd name="T87" fmla="*/ 2147483647 h 530"/>
                  <a:gd name="T88" fmla="*/ 2147483647 w 548"/>
                  <a:gd name="T89" fmla="*/ 2147483647 h 530"/>
                  <a:gd name="T90" fmla="*/ 2147483647 w 548"/>
                  <a:gd name="T91" fmla="*/ 2147483647 h 530"/>
                  <a:gd name="T92" fmla="*/ 2147483647 w 548"/>
                  <a:gd name="T93" fmla="*/ 2147483647 h 5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48"/>
                  <a:gd name="T142" fmla="*/ 0 h 530"/>
                  <a:gd name="T143" fmla="*/ 548 w 548"/>
                  <a:gd name="T144" fmla="*/ 530 h 5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48" h="530">
                    <a:moveTo>
                      <a:pt x="453" y="368"/>
                    </a:moveTo>
                    <a:lnTo>
                      <a:pt x="508" y="281"/>
                    </a:lnTo>
                    <a:lnTo>
                      <a:pt x="547" y="239"/>
                    </a:lnTo>
                    <a:lnTo>
                      <a:pt x="542" y="197"/>
                    </a:lnTo>
                    <a:lnTo>
                      <a:pt x="503" y="153"/>
                    </a:lnTo>
                    <a:lnTo>
                      <a:pt x="497" y="117"/>
                    </a:lnTo>
                    <a:lnTo>
                      <a:pt x="429" y="22"/>
                    </a:lnTo>
                    <a:lnTo>
                      <a:pt x="423" y="32"/>
                    </a:lnTo>
                    <a:lnTo>
                      <a:pt x="411" y="45"/>
                    </a:lnTo>
                    <a:lnTo>
                      <a:pt x="382" y="13"/>
                    </a:lnTo>
                    <a:lnTo>
                      <a:pt x="337" y="0"/>
                    </a:lnTo>
                    <a:lnTo>
                      <a:pt x="337" y="13"/>
                    </a:lnTo>
                    <a:lnTo>
                      <a:pt x="337" y="32"/>
                    </a:lnTo>
                    <a:lnTo>
                      <a:pt x="320" y="47"/>
                    </a:lnTo>
                    <a:lnTo>
                      <a:pt x="283" y="82"/>
                    </a:lnTo>
                    <a:lnTo>
                      <a:pt x="246" y="82"/>
                    </a:lnTo>
                    <a:lnTo>
                      <a:pt x="232" y="107"/>
                    </a:lnTo>
                    <a:lnTo>
                      <a:pt x="218" y="107"/>
                    </a:lnTo>
                    <a:lnTo>
                      <a:pt x="191" y="134"/>
                    </a:lnTo>
                    <a:lnTo>
                      <a:pt x="175" y="134"/>
                    </a:lnTo>
                    <a:lnTo>
                      <a:pt x="144" y="166"/>
                    </a:lnTo>
                    <a:lnTo>
                      <a:pt x="125" y="171"/>
                    </a:lnTo>
                    <a:lnTo>
                      <a:pt x="82" y="235"/>
                    </a:lnTo>
                    <a:lnTo>
                      <a:pt x="55" y="196"/>
                    </a:lnTo>
                    <a:lnTo>
                      <a:pt x="26" y="176"/>
                    </a:lnTo>
                    <a:lnTo>
                      <a:pt x="12" y="190"/>
                    </a:lnTo>
                    <a:lnTo>
                      <a:pt x="28" y="277"/>
                    </a:lnTo>
                    <a:lnTo>
                      <a:pt x="14" y="307"/>
                    </a:lnTo>
                    <a:lnTo>
                      <a:pt x="0" y="350"/>
                    </a:lnTo>
                    <a:lnTo>
                      <a:pt x="42" y="377"/>
                    </a:lnTo>
                    <a:lnTo>
                      <a:pt x="62" y="380"/>
                    </a:lnTo>
                    <a:lnTo>
                      <a:pt x="92" y="421"/>
                    </a:lnTo>
                    <a:lnTo>
                      <a:pt x="115" y="409"/>
                    </a:lnTo>
                    <a:lnTo>
                      <a:pt x="149" y="368"/>
                    </a:lnTo>
                    <a:lnTo>
                      <a:pt x="182" y="308"/>
                    </a:lnTo>
                    <a:lnTo>
                      <a:pt x="240" y="296"/>
                    </a:lnTo>
                    <a:lnTo>
                      <a:pt x="276" y="332"/>
                    </a:lnTo>
                    <a:lnTo>
                      <a:pt x="251" y="392"/>
                    </a:lnTo>
                    <a:lnTo>
                      <a:pt x="218" y="445"/>
                    </a:lnTo>
                    <a:lnTo>
                      <a:pt x="246" y="467"/>
                    </a:lnTo>
                    <a:lnTo>
                      <a:pt x="246" y="494"/>
                    </a:lnTo>
                    <a:lnTo>
                      <a:pt x="223" y="518"/>
                    </a:lnTo>
                    <a:lnTo>
                      <a:pt x="228" y="529"/>
                    </a:lnTo>
                    <a:lnTo>
                      <a:pt x="269" y="507"/>
                    </a:lnTo>
                    <a:lnTo>
                      <a:pt x="330" y="425"/>
                    </a:lnTo>
                    <a:lnTo>
                      <a:pt x="423" y="374"/>
                    </a:lnTo>
                    <a:lnTo>
                      <a:pt x="453" y="368"/>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30" name="Freeform 8"/>
              <p:cNvSpPr/>
              <p:nvPr/>
            </p:nvSpPr>
            <p:spPr bwMode="auto">
              <a:xfrm>
                <a:off x="7320345" y="2323297"/>
                <a:ext cx="969537" cy="645769"/>
              </a:xfrm>
              <a:custGeom>
                <a:avLst/>
                <a:gdLst>
                  <a:gd name="T0" fmla="*/ 2147483647 w 793"/>
                  <a:gd name="T1" fmla="*/ 2147483647 h 540"/>
                  <a:gd name="T2" fmla="*/ 2147483647 w 793"/>
                  <a:gd name="T3" fmla="*/ 2147483647 h 540"/>
                  <a:gd name="T4" fmla="*/ 2147483647 w 793"/>
                  <a:gd name="T5" fmla="*/ 2147483647 h 540"/>
                  <a:gd name="T6" fmla="*/ 2147483647 w 793"/>
                  <a:gd name="T7" fmla="*/ 2147483647 h 540"/>
                  <a:gd name="T8" fmla="*/ 2147483647 w 793"/>
                  <a:gd name="T9" fmla="*/ 2147483647 h 540"/>
                  <a:gd name="T10" fmla="*/ 2147483647 w 793"/>
                  <a:gd name="T11" fmla="*/ 2147483647 h 540"/>
                  <a:gd name="T12" fmla="*/ 2147483647 w 793"/>
                  <a:gd name="T13" fmla="*/ 2147483647 h 540"/>
                  <a:gd name="T14" fmla="*/ 2147483647 w 793"/>
                  <a:gd name="T15" fmla="*/ 2147483647 h 540"/>
                  <a:gd name="T16" fmla="*/ 2147483647 w 793"/>
                  <a:gd name="T17" fmla="*/ 2147483647 h 540"/>
                  <a:gd name="T18" fmla="*/ 2147483647 w 793"/>
                  <a:gd name="T19" fmla="*/ 2147483647 h 540"/>
                  <a:gd name="T20" fmla="*/ 2147483647 w 793"/>
                  <a:gd name="T21" fmla="*/ 2147483647 h 540"/>
                  <a:gd name="T22" fmla="*/ 2147483647 w 793"/>
                  <a:gd name="T23" fmla="*/ 2147483647 h 540"/>
                  <a:gd name="T24" fmla="*/ 2147483647 w 793"/>
                  <a:gd name="T25" fmla="*/ 2147483647 h 540"/>
                  <a:gd name="T26" fmla="*/ 2147483647 w 793"/>
                  <a:gd name="T27" fmla="*/ 2147483647 h 540"/>
                  <a:gd name="T28" fmla="*/ 2147483647 w 793"/>
                  <a:gd name="T29" fmla="*/ 2147483647 h 540"/>
                  <a:gd name="T30" fmla="*/ 2147483647 w 793"/>
                  <a:gd name="T31" fmla="*/ 2147483647 h 540"/>
                  <a:gd name="T32" fmla="*/ 0 w 793"/>
                  <a:gd name="T33" fmla="*/ 2147483647 h 540"/>
                  <a:gd name="T34" fmla="*/ 2147483647 w 793"/>
                  <a:gd name="T35" fmla="*/ 2147483647 h 540"/>
                  <a:gd name="T36" fmla="*/ 2147483647 w 793"/>
                  <a:gd name="T37" fmla="*/ 2147483647 h 540"/>
                  <a:gd name="T38" fmla="*/ 2147483647 w 793"/>
                  <a:gd name="T39" fmla="*/ 2147483647 h 540"/>
                  <a:gd name="T40" fmla="*/ 2147483647 w 793"/>
                  <a:gd name="T41" fmla="*/ 2147483647 h 540"/>
                  <a:gd name="T42" fmla="*/ 2147483647 w 793"/>
                  <a:gd name="T43" fmla="*/ 2147483647 h 540"/>
                  <a:gd name="T44" fmla="*/ 2147483647 w 793"/>
                  <a:gd name="T45" fmla="*/ 2147483647 h 540"/>
                  <a:gd name="T46" fmla="*/ 2147483647 w 793"/>
                  <a:gd name="T47" fmla="*/ 2147483647 h 540"/>
                  <a:gd name="T48" fmla="*/ 2147483647 w 793"/>
                  <a:gd name="T49" fmla="*/ 2147483647 h 540"/>
                  <a:gd name="T50" fmla="*/ 2147483647 w 793"/>
                  <a:gd name="T51" fmla="*/ 2147483647 h 540"/>
                  <a:gd name="T52" fmla="*/ 2147483647 w 793"/>
                  <a:gd name="T53" fmla="*/ 2147483647 h 540"/>
                  <a:gd name="T54" fmla="*/ 2147483647 w 793"/>
                  <a:gd name="T55" fmla="*/ 2147483647 h 540"/>
                  <a:gd name="T56" fmla="*/ 2147483647 w 793"/>
                  <a:gd name="T57" fmla="*/ 2147483647 h 540"/>
                  <a:gd name="T58" fmla="*/ 2147483647 w 793"/>
                  <a:gd name="T59" fmla="*/ 2147483647 h 540"/>
                  <a:gd name="T60" fmla="*/ 2147483647 w 793"/>
                  <a:gd name="T61" fmla="*/ 2147483647 h 540"/>
                  <a:gd name="T62" fmla="*/ 2147483647 w 793"/>
                  <a:gd name="T63" fmla="*/ 2147483647 h 540"/>
                  <a:gd name="T64" fmla="*/ 2147483647 w 793"/>
                  <a:gd name="T65" fmla="*/ 2147483647 h 540"/>
                  <a:gd name="T66" fmla="*/ 2147483647 w 793"/>
                  <a:gd name="T67" fmla="*/ 2147483647 h 540"/>
                  <a:gd name="T68" fmla="*/ 2147483647 w 793"/>
                  <a:gd name="T69" fmla="*/ 2147483647 h 540"/>
                  <a:gd name="T70" fmla="*/ 2147483647 w 793"/>
                  <a:gd name="T71" fmla="*/ 2147483647 h 5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93"/>
                  <a:gd name="T109" fmla="*/ 0 h 540"/>
                  <a:gd name="T110" fmla="*/ 793 w 793"/>
                  <a:gd name="T111" fmla="*/ 540 h 5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93" h="540">
                    <a:moveTo>
                      <a:pt x="784" y="151"/>
                    </a:moveTo>
                    <a:lnTo>
                      <a:pt x="768" y="148"/>
                    </a:lnTo>
                    <a:lnTo>
                      <a:pt x="742" y="148"/>
                    </a:lnTo>
                    <a:lnTo>
                      <a:pt x="705" y="136"/>
                    </a:lnTo>
                    <a:lnTo>
                      <a:pt x="694" y="115"/>
                    </a:lnTo>
                    <a:lnTo>
                      <a:pt x="681" y="133"/>
                    </a:lnTo>
                    <a:lnTo>
                      <a:pt x="664" y="120"/>
                    </a:lnTo>
                    <a:lnTo>
                      <a:pt x="625" y="163"/>
                    </a:lnTo>
                    <a:lnTo>
                      <a:pt x="618" y="176"/>
                    </a:lnTo>
                    <a:lnTo>
                      <a:pt x="600" y="178"/>
                    </a:lnTo>
                    <a:lnTo>
                      <a:pt x="576" y="151"/>
                    </a:lnTo>
                    <a:lnTo>
                      <a:pt x="554" y="144"/>
                    </a:lnTo>
                    <a:lnTo>
                      <a:pt x="529" y="94"/>
                    </a:lnTo>
                    <a:lnTo>
                      <a:pt x="511" y="108"/>
                    </a:lnTo>
                    <a:lnTo>
                      <a:pt x="517" y="148"/>
                    </a:lnTo>
                    <a:lnTo>
                      <a:pt x="504" y="156"/>
                    </a:lnTo>
                    <a:lnTo>
                      <a:pt x="472" y="122"/>
                    </a:lnTo>
                    <a:lnTo>
                      <a:pt x="460" y="108"/>
                    </a:lnTo>
                    <a:lnTo>
                      <a:pt x="435" y="108"/>
                    </a:lnTo>
                    <a:lnTo>
                      <a:pt x="423" y="70"/>
                    </a:lnTo>
                    <a:lnTo>
                      <a:pt x="388" y="51"/>
                    </a:lnTo>
                    <a:lnTo>
                      <a:pt x="342" y="70"/>
                    </a:lnTo>
                    <a:lnTo>
                      <a:pt x="325" y="66"/>
                    </a:lnTo>
                    <a:lnTo>
                      <a:pt x="301" y="39"/>
                    </a:lnTo>
                    <a:lnTo>
                      <a:pt x="262" y="61"/>
                    </a:lnTo>
                    <a:lnTo>
                      <a:pt x="241" y="61"/>
                    </a:lnTo>
                    <a:lnTo>
                      <a:pt x="216" y="70"/>
                    </a:lnTo>
                    <a:lnTo>
                      <a:pt x="180" y="45"/>
                    </a:lnTo>
                    <a:lnTo>
                      <a:pt x="154" y="0"/>
                    </a:lnTo>
                    <a:lnTo>
                      <a:pt x="98" y="9"/>
                    </a:lnTo>
                    <a:lnTo>
                      <a:pt x="75" y="37"/>
                    </a:lnTo>
                    <a:lnTo>
                      <a:pt x="73" y="66"/>
                    </a:lnTo>
                    <a:lnTo>
                      <a:pt x="7" y="48"/>
                    </a:lnTo>
                    <a:lnTo>
                      <a:pt x="0" y="70"/>
                    </a:lnTo>
                    <a:lnTo>
                      <a:pt x="4" y="82"/>
                    </a:lnTo>
                    <a:lnTo>
                      <a:pt x="39" y="108"/>
                    </a:lnTo>
                    <a:lnTo>
                      <a:pt x="39" y="144"/>
                    </a:lnTo>
                    <a:lnTo>
                      <a:pt x="44" y="176"/>
                    </a:lnTo>
                    <a:lnTo>
                      <a:pt x="64" y="206"/>
                    </a:lnTo>
                    <a:lnTo>
                      <a:pt x="66" y="231"/>
                    </a:lnTo>
                    <a:lnTo>
                      <a:pt x="80" y="241"/>
                    </a:lnTo>
                    <a:lnTo>
                      <a:pt x="130" y="195"/>
                    </a:lnTo>
                    <a:lnTo>
                      <a:pt x="180" y="259"/>
                    </a:lnTo>
                    <a:lnTo>
                      <a:pt x="180" y="296"/>
                    </a:lnTo>
                    <a:lnTo>
                      <a:pt x="208" y="312"/>
                    </a:lnTo>
                    <a:lnTo>
                      <a:pt x="208" y="298"/>
                    </a:lnTo>
                    <a:lnTo>
                      <a:pt x="253" y="312"/>
                    </a:lnTo>
                    <a:lnTo>
                      <a:pt x="283" y="344"/>
                    </a:lnTo>
                    <a:lnTo>
                      <a:pt x="295" y="330"/>
                    </a:lnTo>
                    <a:lnTo>
                      <a:pt x="301" y="320"/>
                    </a:lnTo>
                    <a:lnTo>
                      <a:pt x="368" y="415"/>
                    </a:lnTo>
                    <a:lnTo>
                      <a:pt x="375" y="452"/>
                    </a:lnTo>
                    <a:lnTo>
                      <a:pt x="414" y="495"/>
                    </a:lnTo>
                    <a:lnTo>
                      <a:pt x="418" y="539"/>
                    </a:lnTo>
                    <a:lnTo>
                      <a:pt x="452" y="517"/>
                    </a:lnTo>
                    <a:lnTo>
                      <a:pt x="483" y="426"/>
                    </a:lnTo>
                    <a:lnTo>
                      <a:pt x="499" y="420"/>
                    </a:lnTo>
                    <a:lnTo>
                      <a:pt x="534" y="440"/>
                    </a:lnTo>
                    <a:lnTo>
                      <a:pt x="591" y="433"/>
                    </a:lnTo>
                    <a:lnTo>
                      <a:pt x="609" y="415"/>
                    </a:lnTo>
                    <a:lnTo>
                      <a:pt x="583" y="375"/>
                    </a:lnTo>
                    <a:lnTo>
                      <a:pt x="591" y="364"/>
                    </a:lnTo>
                    <a:lnTo>
                      <a:pt x="642" y="346"/>
                    </a:lnTo>
                    <a:lnTo>
                      <a:pt x="664" y="307"/>
                    </a:lnTo>
                    <a:lnTo>
                      <a:pt x="691" y="294"/>
                    </a:lnTo>
                    <a:lnTo>
                      <a:pt x="694" y="252"/>
                    </a:lnTo>
                    <a:lnTo>
                      <a:pt x="700" y="225"/>
                    </a:lnTo>
                    <a:lnTo>
                      <a:pt x="716" y="220"/>
                    </a:lnTo>
                    <a:lnTo>
                      <a:pt x="729" y="235"/>
                    </a:lnTo>
                    <a:lnTo>
                      <a:pt x="745" y="246"/>
                    </a:lnTo>
                    <a:lnTo>
                      <a:pt x="782" y="199"/>
                    </a:lnTo>
                    <a:lnTo>
                      <a:pt x="792" y="160"/>
                    </a:lnTo>
                    <a:lnTo>
                      <a:pt x="784" y="151"/>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31" name="Freeform 9"/>
              <p:cNvSpPr/>
              <p:nvPr/>
            </p:nvSpPr>
            <p:spPr bwMode="auto">
              <a:xfrm>
                <a:off x="4914194" y="4745372"/>
                <a:ext cx="1056230" cy="1072153"/>
              </a:xfrm>
              <a:custGeom>
                <a:avLst/>
                <a:gdLst>
                  <a:gd name="T0" fmla="*/ 2147483647 w 867"/>
                  <a:gd name="T1" fmla="*/ 2147483647 h 900"/>
                  <a:gd name="T2" fmla="*/ 2147483647 w 867"/>
                  <a:gd name="T3" fmla="*/ 2147483647 h 900"/>
                  <a:gd name="T4" fmla="*/ 2147483647 w 867"/>
                  <a:gd name="T5" fmla="*/ 2147483647 h 900"/>
                  <a:gd name="T6" fmla="*/ 2147483647 w 867"/>
                  <a:gd name="T7" fmla="*/ 2147483647 h 900"/>
                  <a:gd name="T8" fmla="*/ 2147483647 w 867"/>
                  <a:gd name="T9" fmla="*/ 2147483647 h 900"/>
                  <a:gd name="T10" fmla="*/ 2147483647 w 867"/>
                  <a:gd name="T11" fmla="*/ 2147483647 h 900"/>
                  <a:gd name="T12" fmla="*/ 2147483647 w 867"/>
                  <a:gd name="T13" fmla="*/ 2147483647 h 900"/>
                  <a:gd name="T14" fmla="*/ 2147483647 w 867"/>
                  <a:gd name="T15" fmla="*/ 2147483647 h 900"/>
                  <a:gd name="T16" fmla="*/ 2147483647 w 867"/>
                  <a:gd name="T17" fmla="*/ 2147483647 h 900"/>
                  <a:gd name="T18" fmla="*/ 2147483647 w 867"/>
                  <a:gd name="T19" fmla="*/ 2147483647 h 900"/>
                  <a:gd name="T20" fmla="*/ 2147483647 w 867"/>
                  <a:gd name="T21" fmla="*/ 2147483647 h 900"/>
                  <a:gd name="T22" fmla="*/ 2147483647 w 867"/>
                  <a:gd name="T23" fmla="*/ 2147483647 h 900"/>
                  <a:gd name="T24" fmla="*/ 2147483647 w 867"/>
                  <a:gd name="T25" fmla="*/ 2147483647 h 900"/>
                  <a:gd name="T26" fmla="*/ 2147483647 w 867"/>
                  <a:gd name="T27" fmla="*/ 2147483647 h 900"/>
                  <a:gd name="T28" fmla="*/ 2147483647 w 867"/>
                  <a:gd name="T29" fmla="*/ 0 h 900"/>
                  <a:gd name="T30" fmla="*/ 2147483647 w 867"/>
                  <a:gd name="T31" fmla="*/ 2147483647 h 900"/>
                  <a:gd name="T32" fmla="*/ 2147483647 w 867"/>
                  <a:gd name="T33" fmla="*/ 2147483647 h 900"/>
                  <a:gd name="T34" fmla="*/ 2147483647 w 867"/>
                  <a:gd name="T35" fmla="*/ 2147483647 h 900"/>
                  <a:gd name="T36" fmla="*/ 2147483647 w 867"/>
                  <a:gd name="T37" fmla="*/ 2147483647 h 900"/>
                  <a:gd name="T38" fmla="*/ 2147483647 w 867"/>
                  <a:gd name="T39" fmla="*/ 2147483647 h 900"/>
                  <a:gd name="T40" fmla="*/ 2147483647 w 867"/>
                  <a:gd name="T41" fmla="*/ 2147483647 h 900"/>
                  <a:gd name="T42" fmla="*/ 2147483647 w 867"/>
                  <a:gd name="T43" fmla="*/ 2147483647 h 900"/>
                  <a:gd name="T44" fmla="*/ 0 w 867"/>
                  <a:gd name="T45" fmla="*/ 2147483647 h 900"/>
                  <a:gd name="T46" fmla="*/ 2147483647 w 867"/>
                  <a:gd name="T47" fmla="*/ 2147483647 h 900"/>
                  <a:gd name="T48" fmla="*/ 2147483647 w 867"/>
                  <a:gd name="T49" fmla="*/ 2147483647 h 900"/>
                  <a:gd name="T50" fmla="*/ 2147483647 w 867"/>
                  <a:gd name="T51" fmla="*/ 2147483647 h 900"/>
                  <a:gd name="T52" fmla="*/ 2147483647 w 867"/>
                  <a:gd name="T53" fmla="*/ 2147483647 h 900"/>
                  <a:gd name="T54" fmla="*/ 2147483647 w 867"/>
                  <a:gd name="T55" fmla="*/ 2147483647 h 900"/>
                  <a:gd name="T56" fmla="*/ 2147483647 w 867"/>
                  <a:gd name="T57" fmla="*/ 2147483647 h 900"/>
                  <a:gd name="T58" fmla="*/ 2147483647 w 867"/>
                  <a:gd name="T59" fmla="*/ 2147483647 h 900"/>
                  <a:gd name="T60" fmla="*/ 2147483647 w 867"/>
                  <a:gd name="T61" fmla="*/ 2147483647 h 900"/>
                  <a:gd name="T62" fmla="*/ 2147483647 w 867"/>
                  <a:gd name="T63" fmla="*/ 2147483647 h 900"/>
                  <a:gd name="T64" fmla="*/ 2147483647 w 867"/>
                  <a:gd name="T65" fmla="*/ 2147483647 h 900"/>
                  <a:gd name="T66" fmla="*/ 2147483647 w 867"/>
                  <a:gd name="T67" fmla="*/ 2147483647 h 900"/>
                  <a:gd name="T68" fmla="*/ 2147483647 w 867"/>
                  <a:gd name="T69" fmla="*/ 2147483647 h 900"/>
                  <a:gd name="T70" fmla="*/ 2147483647 w 867"/>
                  <a:gd name="T71" fmla="*/ 2147483647 h 900"/>
                  <a:gd name="T72" fmla="*/ 2147483647 w 867"/>
                  <a:gd name="T73" fmla="*/ 2147483647 h 900"/>
                  <a:gd name="T74" fmla="*/ 2147483647 w 867"/>
                  <a:gd name="T75" fmla="*/ 2147483647 h 900"/>
                  <a:gd name="T76" fmla="*/ 2147483647 w 867"/>
                  <a:gd name="T77" fmla="*/ 2147483647 h 900"/>
                  <a:gd name="T78" fmla="*/ 2147483647 w 867"/>
                  <a:gd name="T79" fmla="*/ 2147483647 h 900"/>
                  <a:gd name="T80" fmla="*/ 2147483647 w 867"/>
                  <a:gd name="T81" fmla="*/ 2147483647 h 900"/>
                  <a:gd name="T82" fmla="*/ 2147483647 w 867"/>
                  <a:gd name="T83" fmla="*/ 2147483647 h 900"/>
                  <a:gd name="T84" fmla="*/ 2147483647 w 867"/>
                  <a:gd name="T85" fmla="*/ 2147483647 h 900"/>
                  <a:gd name="T86" fmla="*/ 2147483647 w 867"/>
                  <a:gd name="T87" fmla="*/ 2147483647 h 900"/>
                  <a:gd name="T88" fmla="*/ 2147483647 w 867"/>
                  <a:gd name="T89" fmla="*/ 2147483647 h 900"/>
                  <a:gd name="T90" fmla="*/ 2147483647 w 867"/>
                  <a:gd name="T91" fmla="*/ 2147483647 h 900"/>
                  <a:gd name="T92" fmla="*/ 2147483647 w 867"/>
                  <a:gd name="T93" fmla="*/ 2147483647 h 900"/>
                  <a:gd name="T94" fmla="*/ 2147483647 w 867"/>
                  <a:gd name="T95" fmla="*/ 2147483647 h 900"/>
                  <a:gd name="T96" fmla="*/ 2147483647 w 867"/>
                  <a:gd name="T97" fmla="*/ 2147483647 h 900"/>
                  <a:gd name="T98" fmla="*/ 2147483647 w 867"/>
                  <a:gd name="T99" fmla="*/ 2147483647 h 900"/>
                  <a:gd name="T100" fmla="*/ 2147483647 w 867"/>
                  <a:gd name="T101" fmla="*/ 2147483647 h 900"/>
                  <a:gd name="T102" fmla="*/ 2147483647 w 867"/>
                  <a:gd name="T103" fmla="*/ 2147483647 h 900"/>
                  <a:gd name="T104" fmla="*/ 2147483647 w 867"/>
                  <a:gd name="T105" fmla="*/ 2147483647 h 900"/>
                  <a:gd name="T106" fmla="*/ 2147483647 w 867"/>
                  <a:gd name="T107" fmla="*/ 2147483647 h 900"/>
                  <a:gd name="T108" fmla="*/ 2147483647 w 867"/>
                  <a:gd name="T109" fmla="*/ 2147483647 h 900"/>
                  <a:gd name="T110" fmla="*/ 2147483647 w 867"/>
                  <a:gd name="T111" fmla="*/ 2147483647 h 900"/>
                  <a:gd name="T112" fmla="*/ 2147483647 w 867"/>
                  <a:gd name="T113" fmla="*/ 2147483647 h 900"/>
                  <a:gd name="T114" fmla="*/ 2147483647 w 867"/>
                  <a:gd name="T115" fmla="*/ 2147483647 h 900"/>
                  <a:gd name="T116" fmla="*/ 2147483647 w 867"/>
                  <a:gd name="T117" fmla="*/ 2147483647 h 9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900"/>
                  <a:gd name="T179" fmla="*/ 867 w 867"/>
                  <a:gd name="T180" fmla="*/ 900 h 9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900">
                    <a:moveTo>
                      <a:pt x="762" y="165"/>
                    </a:moveTo>
                    <a:lnTo>
                      <a:pt x="756" y="139"/>
                    </a:lnTo>
                    <a:lnTo>
                      <a:pt x="734" y="133"/>
                    </a:lnTo>
                    <a:lnTo>
                      <a:pt x="695" y="156"/>
                    </a:lnTo>
                    <a:lnTo>
                      <a:pt x="671" y="142"/>
                    </a:lnTo>
                    <a:lnTo>
                      <a:pt x="671" y="110"/>
                    </a:lnTo>
                    <a:lnTo>
                      <a:pt x="658" y="96"/>
                    </a:lnTo>
                    <a:lnTo>
                      <a:pt x="658" y="78"/>
                    </a:lnTo>
                    <a:lnTo>
                      <a:pt x="623" y="72"/>
                    </a:lnTo>
                    <a:lnTo>
                      <a:pt x="616" y="80"/>
                    </a:lnTo>
                    <a:lnTo>
                      <a:pt x="621" y="105"/>
                    </a:lnTo>
                    <a:lnTo>
                      <a:pt x="591" y="117"/>
                    </a:lnTo>
                    <a:lnTo>
                      <a:pt x="585" y="134"/>
                    </a:lnTo>
                    <a:lnTo>
                      <a:pt x="591" y="157"/>
                    </a:lnTo>
                    <a:lnTo>
                      <a:pt x="528" y="229"/>
                    </a:lnTo>
                    <a:lnTo>
                      <a:pt x="540" y="313"/>
                    </a:lnTo>
                    <a:lnTo>
                      <a:pt x="510" y="337"/>
                    </a:lnTo>
                    <a:lnTo>
                      <a:pt x="497" y="322"/>
                    </a:lnTo>
                    <a:lnTo>
                      <a:pt x="437" y="357"/>
                    </a:lnTo>
                    <a:lnTo>
                      <a:pt x="416" y="345"/>
                    </a:lnTo>
                    <a:lnTo>
                      <a:pt x="329" y="180"/>
                    </a:lnTo>
                    <a:lnTo>
                      <a:pt x="296" y="156"/>
                    </a:lnTo>
                    <a:lnTo>
                      <a:pt x="268" y="147"/>
                    </a:lnTo>
                    <a:lnTo>
                      <a:pt x="255" y="124"/>
                    </a:lnTo>
                    <a:lnTo>
                      <a:pt x="271" y="100"/>
                    </a:lnTo>
                    <a:lnTo>
                      <a:pt x="245" y="80"/>
                    </a:lnTo>
                    <a:lnTo>
                      <a:pt x="217" y="105"/>
                    </a:lnTo>
                    <a:lnTo>
                      <a:pt x="188" y="110"/>
                    </a:lnTo>
                    <a:lnTo>
                      <a:pt x="167" y="22"/>
                    </a:lnTo>
                    <a:lnTo>
                      <a:pt x="163" y="0"/>
                    </a:lnTo>
                    <a:lnTo>
                      <a:pt x="133" y="37"/>
                    </a:lnTo>
                    <a:lnTo>
                      <a:pt x="121" y="44"/>
                    </a:lnTo>
                    <a:lnTo>
                      <a:pt x="122" y="100"/>
                    </a:lnTo>
                    <a:lnTo>
                      <a:pt x="116" y="112"/>
                    </a:lnTo>
                    <a:lnTo>
                      <a:pt x="100" y="112"/>
                    </a:lnTo>
                    <a:lnTo>
                      <a:pt x="88" y="100"/>
                    </a:lnTo>
                    <a:lnTo>
                      <a:pt x="73" y="117"/>
                    </a:lnTo>
                    <a:lnTo>
                      <a:pt x="88" y="182"/>
                    </a:lnTo>
                    <a:lnTo>
                      <a:pt x="105" y="182"/>
                    </a:lnTo>
                    <a:lnTo>
                      <a:pt x="121" y="192"/>
                    </a:lnTo>
                    <a:lnTo>
                      <a:pt x="125" y="231"/>
                    </a:lnTo>
                    <a:lnTo>
                      <a:pt x="117" y="367"/>
                    </a:lnTo>
                    <a:lnTo>
                      <a:pt x="25" y="451"/>
                    </a:lnTo>
                    <a:lnTo>
                      <a:pt x="20" y="482"/>
                    </a:lnTo>
                    <a:lnTo>
                      <a:pt x="2" y="496"/>
                    </a:lnTo>
                    <a:lnTo>
                      <a:pt x="0" y="514"/>
                    </a:lnTo>
                    <a:lnTo>
                      <a:pt x="15" y="553"/>
                    </a:lnTo>
                    <a:lnTo>
                      <a:pt x="2" y="583"/>
                    </a:lnTo>
                    <a:lnTo>
                      <a:pt x="10" y="585"/>
                    </a:lnTo>
                    <a:lnTo>
                      <a:pt x="57" y="572"/>
                    </a:lnTo>
                    <a:lnTo>
                      <a:pt x="122" y="571"/>
                    </a:lnTo>
                    <a:lnTo>
                      <a:pt x="116" y="597"/>
                    </a:lnTo>
                    <a:lnTo>
                      <a:pt x="127" y="622"/>
                    </a:lnTo>
                    <a:lnTo>
                      <a:pt x="133" y="660"/>
                    </a:lnTo>
                    <a:lnTo>
                      <a:pt x="140" y="672"/>
                    </a:lnTo>
                    <a:lnTo>
                      <a:pt x="179" y="672"/>
                    </a:lnTo>
                    <a:lnTo>
                      <a:pt x="197" y="684"/>
                    </a:lnTo>
                    <a:lnTo>
                      <a:pt x="177" y="709"/>
                    </a:lnTo>
                    <a:lnTo>
                      <a:pt x="175" y="740"/>
                    </a:lnTo>
                    <a:lnTo>
                      <a:pt x="160" y="775"/>
                    </a:lnTo>
                    <a:lnTo>
                      <a:pt x="170" y="788"/>
                    </a:lnTo>
                    <a:lnTo>
                      <a:pt x="195" y="790"/>
                    </a:lnTo>
                    <a:lnTo>
                      <a:pt x="236" y="806"/>
                    </a:lnTo>
                    <a:lnTo>
                      <a:pt x="230" y="820"/>
                    </a:lnTo>
                    <a:lnTo>
                      <a:pt x="257" y="861"/>
                    </a:lnTo>
                    <a:lnTo>
                      <a:pt x="297" y="861"/>
                    </a:lnTo>
                    <a:lnTo>
                      <a:pt x="347" y="831"/>
                    </a:lnTo>
                    <a:lnTo>
                      <a:pt x="361" y="841"/>
                    </a:lnTo>
                    <a:lnTo>
                      <a:pt x="361" y="856"/>
                    </a:lnTo>
                    <a:lnTo>
                      <a:pt x="368" y="882"/>
                    </a:lnTo>
                    <a:lnTo>
                      <a:pt x="381" y="894"/>
                    </a:lnTo>
                    <a:lnTo>
                      <a:pt x="409" y="891"/>
                    </a:lnTo>
                    <a:lnTo>
                      <a:pt x="418" y="899"/>
                    </a:lnTo>
                    <a:lnTo>
                      <a:pt x="428" y="886"/>
                    </a:lnTo>
                    <a:lnTo>
                      <a:pt x="428" y="848"/>
                    </a:lnTo>
                    <a:lnTo>
                      <a:pt x="410" y="775"/>
                    </a:lnTo>
                    <a:lnTo>
                      <a:pt x="423" y="756"/>
                    </a:lnTo>
                    <a:lnTo>
                      <a:pt x="465" y="756"/>
                    </a:lnTo>
                    <a:lnTo>
                      <a:pt x="474" y="756"/>
                    </a:lnTo>
                    <a:lnTo>
                      <a:pt x="497" y="728"/>
                    </a:lnTo>
                    <a:lnTo>
                      <a:pt x="555" y="745"/>
                    </a:lnTo>
                    <a:lnTo>
                      <a:pt x="578" y="726"/>
                    </a:lnTo>
                    <a:lnTo>
                      <a:pt x="591" y="738"/>
                    </a:lnTo>
                    <a:lnTo>
                      <a:pt x="616" y="721"/>
                    </a:lnTo>
                    <a:lnTo>
                      <a:pt x="640" y="745"/>
                    </a:lnTo>
                    <a:lnTo>
                      <a:pt x="647" y="745"/>
                    </a:lnTo>
                    <a:lnTo>
                      <a:pt x="656" y="733"/>
                    </a:lnTo>
                    <a:lnTo>
                      <a:pt x="676" y="714"/>
                    </a:lnTo>
                    <a:lnTo>
                      <a:pt x="683" y="721"/>
                    </a:lnTo>
                    <a:lnTo>
                      <a:pt x="713" y="716"/>
                    </a:lnTo>
                    <a:lnTo>
                      <a:pt x="738" y="693"/>
                    </a:lnTo>
                    <a:lnTo>
                      <a:pt x="762" y="660"/>
                    </a:lnTo>
                    <a:lnTo>
                      <a:pt x="792" y="655"/>
                    </a:lnTo>
                    <a:lnTo>
                      <a:pt x="809" y="672"/>
                    </a:lnTo>
                    <a:lnTo>
                      <a:pt x="821" y="637"/>
                    </a:lnTo>
                    <a:lnTo>
                      <a:pt x="846" y="636"/>
                    </a:lnTo>
                    <a:lnTo>
                      <a:pt x="856" y="627"/>
                    </a:lnTo>
                    <a:lnTo>
                      <a:pt x="866" y="595"/>
                    </a:lnTo>
                    <a:lnTo>
                      <a:pt x="854" y="578"/>
                    </a:lnTo>
                    <a:lnTo>
                      <a:pt x="771" y="561"/>
                    </a:lnTo>
                    <a:lnTo>
                      <a:pt x="756" y="538"/>
                    </a:lnTo>
                    <a:lnTo>
                      <a:pt x="734" y="538"/>
                    </a:lnTo>
                    <a:lnTo>
                      <a:pt x="708" y="538"/>
                    </a:lnTo>
                    <a:lnTo>
                      <a:pt x="694" y="512"/>
                    </a:lnTo>
                    <a:lnTo>
                      <a:pt x="694" y="496"/>
                    </a:lnTo>
                    <a:lnTo>
                      <a:pt x="706" y="438"/>
                    </a:lnTo>
                    <a:lnTo>
                      <a:pt x="671" y="405"/>
                    </a:lnTo>
                    <a:lnTo>
                      <a:pt x="695" y="302"/>
                    </a:lnTo>
                    <a:lnTo>
                      <a:pt x="681" y="288"/>
                    </a:lnTo>
                    <a:lnTo>
                      <a:pt x="628" y="306"/>
                    </a:lnTo>
                    <a:lnTo>
                      <a:pt x="616" y="283"/>
                    </a:lnTo>
                    <a:lnTo>
                      <a:pt x="616" y="258"/>
                    </a:lnTo>
                    <a:lnTo>
                      <a:pt x="603" y="246"/>
                    </a:lnTo>
                    <a:lnTo>
                      <a:pt x="630" y="210"/>
                    </a:lnTo>
                    <a:lnTo>
                      <a:pt x="658" y="219"/>
                    </a:lnTo>
                    <a:lnTo>
                      <a:pt x="671" y="207"/>
                    </a:lnTo>
                    <a:lnTo>
                      <a:pt x="725" y="214"/>
                    </a:lnTo>
                    <a:lnTo>
                      <a:pt x="752" y="207"/>
                    </a:lnTo>
                    <a:lnTo>
                      <a:pt x="762" y="165"/>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33" name="Freeform 10"/>
              <p:cNvSpPr/>
              <p:nvPr/>
            </p:nvSpPr>
            <p:spPr bwMode="auto">
              <a:xfrm>
                <a:off x="6844423" y="4522449"/>
                <a:ext cx="550229" cy="750153"/>
              </a:xfrm>
              <a:custGeom>
                <a:avLst/>
                <a:gdLst>
                  <a:gd name="T0" fmla="*/ 2147483647 w 449"/>
                  <a:gd name="T1" fmla="*/ 2147483647 h 630"/>
                  <a:gd name="T2" fmla="*/ 2147483647 w 449"/>
                  <a:gd name="T3" fmla="*/ 2147483647 h 630"/>
                  <a:gd name="T4" fmla="*/ 2147483647 w 449"/>
                  <a:gd name="T5" fmla="*/ 2147483647 h 630"/>
                  <a:gd name="T6" fmla="*/ 2147483647 w 449"/>
                  <a:gd name="T7" fmla="*/ 2147483647 h 630"/>
                  <a:gd name="T8" fmla="*/ 2147483647 w 449"/>
                  <a:gd name="T9" fmla="*/ 2147483647 h 630"/>
                  <a:gd name="T10" fmla="*/ 0 w 449"/>
                  <a:gd name="T11" fmla="*/ 2147483647 h 630"/>
                  <a:gd name="T12" fmla="*/ 2147483647 w 449"/>
                  <a:gd name="T13" fmla="*/ 2147483647 h 630"/>
                  <a:gd name="T14" fmla="*/ 2147483647 w 449"/>
                  <a:gd name="T15" fmla="*/ 2147483647 h 630"/>
                  <a:gd name="T16" fmla="*/ 2147483647 w 449"/>
                  <a:gd name="T17" fmla="*/ 2147483647 h 630"/>
                  <a:gd name="T18" fmla="*/ 2147483647 w 449"/>
                  <a:gd name="T19" fmla="*/ 2147483647 h 630"/>
                  <a:gd name="T20" fmla="*/ 2147483647 w 449"/>
                  <a:gd name="T21" fmla="*/ 2147483647 h 630"/>
                  <a:gd name="T22" fmla="*/ 2147483647 w 449"/>
                  <a:gd name="T23" fmla="*/ 2147483647 h 630"/>
                  <a:gd name="T24" fmla="*/ 2147483647 w 449"/>
                  <a:gd name="T25" fmla="*/ 2147483647 h 630"/>
                  <a:gd name="T26" fmla="*/ 2147483647 w 449"/>
                  <a:gd name="T27" fmla="*/ 2147483647 h 630"/>
                  <a:gd name="T28" fmla="*/ 2147483647 w 449"/>
                  <a:gd name="T29" fmla="*/ 2147483647 h 630"/>
                  <a:gd name="T30" fmla="*/ 2147483647 w 449"/>
                  <a:gd name="T31" fmla="*/ 2147483647 h 630"/>
                  <a:gd name="T32" fmla="*/ 2147483647 w 449"/>
                  <a:gd name="T33" fmla="*/ 2147483647 h 630"/>
                  <a:gd name="T34" fmla="*/ 2147483647 w 449"/>
                  <a:gd name="T35" fmla="*/ 2147483647 h 630"/>
                  <a:gd name="T36" fmla="*/ 2147483647 w 449"/>
                  <a:gd name="T37" fmla="*/ 2147483647 h 630"/>
                  <a:gd name="T38" fmla="*/ 2147483647 w 449"/>
                  <a:gd name="T39" fmla="*/ 2147483647 h 630"/>
                  <a:gd name="T40" fmla="*/ 2147483647 w 449"/>
                  <a:gd name="T41" fmla="*/ 2147483647 h 630"/>
                  <a:gd name="T42" fmla="*/ 2147483647 w 449"/>
                  <a:gd name="T43" fmla="*/ 2147483647 h 630"/>
                  <a:gd name="T44" fmla="*/ 2147483647 w 449"/>
                  <a:gd name="T45" fmla="*/ 2147483647 h 630"/>
                  <a:gd name="T46" fmla="*/ 2147483647 w 449"/>
                  <a:gd name="T47" fmla="*/ 2147483647 h 630"/>
                  <a:gd name="T48" fmla="*/ 2147483647 w 449"/>
                  <a:gd name="T49" fmla="*/ 2147483647 h 630"/>
                  <a:gd name="T50" fmla="*/ 2147483647 w 449"/>
                  <a:gd name="T51" fmla="*/ 2147483647 h 630"/>
                  <a:gd name="T52" fmla="*/ 2147483647 w 449"/>
                  <a:gd name="T53" fmla="*/ 2147483647 h 630"/>
                  <a:gd name="T54" fmla="*/ 2147483647 w 449"/>
                  <a:gd name="T55" fmla="*/ 2147483647 h 630"/>
                  <a:gd name="T56" fmla="*/ 2147483647 w 449"/>
                  <a:gd name="T57" fmla="*/ 2147483647 h 630"/>
                  <a:gd name="T58" fmla="*/ 2147483647 w 449"/>
                  <a:gd name="T59" fmla="*/ 2147483647 h 630"/>
                  <a:gd name="T60" fmla="*/ 2147483647 w 449"/>
                  <a:gd name="T61" fmla="*/ 2147483647 h 630"/>
                  <a:gd name="T62" fmla="*/ 2147483647 w 449"/>
                  <a:gd name="T63" fmla="*/ 2147483647 h 630"/>
                  <a:gd name="T64" fmla="*/ 2147483647 w 449"/>
                  <a:gd name="T65" fmla="*/ 2147483647 h 630"/>
                  <a:gd name="T66" fmla="*/ 2147483647 w 449"/>
                  <a:gd name="T67" fmla="*/ 2147483647 h 630"/>
                  <a:gd name="T68" fmla="*/ 2147483647 w 449"/>
                  <a:gd name="T69" fmla="*/ 2147483647 h 630"/>
                  <a:gd name="T70" fmla="*/ 2147483647 w 449"/>
                  <a:gd name="T71" fmla="*/ 2147483647 h 630"/>
                  <a:gd name="T72" fmla="*/ 2147483647 w 449"/>
                  <a:gd name="T73" fmla="*/ 2147483647 h 630"/>
                  <a:gd name="T74" fmla="*/ 2147483647 w 449"/>
                  <a:gd name="T75" fmla="*/ 2147483647 h 630"/>
                  <a:gd name="T76" fmla="*/ 2147483647 w 449"/>
                  <a:gd name="T77" fmla="*/ 2147483647 h 630"/>
                  <a:gd name="T78" fmla="*/ 2147483647 w 449"/>
                  <a:gd name="T79" fmla="*/ 2147483647 h 630"/>
                  <a:gd name="T80" fmla="*/ 2147483647 w 449"/>
                  <a:gd name="T81" fmla="*/ 2147483647 h 630"/>
                  <a:gd name="T82" fmla="*/ 2147483647 w 449"/>
                  <a:gd name="T83" fmla="*/ 2147483647 h 630"/>
                  <a:gd name="T84" fmla="*/ 2147483647 w 449"/>
                  <a:gd name="T85" fmla="*/ 2147483647 h 630"/>
                  <a:gd name="T86" fmla="*/ 2147483647 w 449"/>
                  <a:gd name="T87" fmla="*/ 2147483647 h 630"/>
                  <a:gd name="T88" fmla="*/ 2147483647 w 449"/>
                  <a:gd name="T89" fmla="*/ 2147483647 h 630"/>
                  <a:gd name="T90" fmla="*/ 2147483647 w 449"/>
                  <a:gd name="T91" fmla="*/ 2147483647 h 630"/>
                  <a:gd name="T92" fmla="*/ 2147483647 w 449"/>
                  <a:gd name="T93" fmla="*/ 2147483647 h 630"/>
                  <a:gd name="T94" fmla="*/ 2147483647 w 449"/>
                  <a:gd name="T95" fmla="*/ 2147483647 h 630"/>
                  <a:gd name="T96" fmla="*/ 2147483647 w 449"/>
                  <a:gd name="T97" fmla="*/ 2147483647 h 630"/>
                  <a:gd name="T98" fmla="*/ 2147483647 w 449"/>
                  <a:gd name="T99" fmla="*/ 0 h 630"/>
                  <a:gd name="T100" fmla="*/ 2147483647 w 449"/>
                  <a:gd name="T101" fmla="*/ 2147483647 h 630"/>
                  <a:gd name="T102" fmla="*/ 2147483647 w 449"/>
                  <a:gd name="T103" fmla="*/ 2147483647 h 630"/>
                  <a:gd name="T104" fmla="*/ 2147483647 w 449"/>
                  <a:gd name="T105" fmla="*/ 2147483647 h 630"/>
                  <a:gd name="T106" fmla="*/ 2147483647 w 449"/>
                  <a:gd name="T107" fmla="*/ 2147483647 h 630"/>
                  <a:gd name="T108" fmla="*/ 2147483647 w 449"/>
                  <a:gd name="T109" fmla="*/ 2147483647 h 630"/>
                  <a:gd name="T110" fmla="*/ 2147483647 w 449"/>
                  <a:gd name="T111" fmla="*/ 2147483647 h 6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9"/>
                  <a:gd name="T169" fmla="*/ 0 h 630"/>
                  <a:gd name="T170" fmla="*/ 449 w 449"/>
                  <a:gd name="T171" fmla="*/ 630 h 63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9" h="630">
                    <a:moveTo>
                      <a:pt x="9" y="138"/>
                    </a:moveTo>
                    <a:lnTo>
                      <a:pt x="38" y="194"/>
                    </a:lnTo>
                    <a:lnTo>
                      <a:pt x="40" y="223"/>
                    </a:lnTo>
                    <a:lnTo>
                      <a:pt x="27" y="253"/>
                    </a:lnTo>
                    <a:lnTo>
                      <a:pt x="4" y="270"/>
                    </a:lnTo>
                    <a:lnTo>
                      <a:pt x="0" y="322"/>
                    </a:lnTo>
                    <a:lnTo>
                      <a:pt x="7" y="331"/>
                    </a:lnTo>
                    <a:lnTo>
                      <a:pt x="19" y="326"/>
                    </a:lnTo>
                    <a:lnTo>
                      <a:pt x="27" y="331"/>
                    </a:lnTo>
                    <a:lnTo>
                      <a:pt x="27" y="366"/>
                    </a:lnTo>
                    <a:lnTo>
                      <a:pt x="40" y="405"/>
                    </a:lnTo>
                    <a:lnTo>
                      <a:pt x="58" y="412"/>
                    </a:lnTo>
                    <a:lnTo>
                      <a:pt x="61" y="471"/>
                    </a:lnTo>
                    <a:lnTo>
                      <a:pt x="50" y="510"/>
                    </a:lnTo>
                    <a:lnTo>
                      <a:pt x="61" y="528"/>
                    </a:lnTo>
                    <a:lnTo>
                      <a:pt x="81" y="547"/>
                    </a:lnTo>
                    <a:lnTo>
                      <a:pt x="126" y="535"/>
                    </a:lnTo>
                    <a:lnTo>
                      <a:pt x="136" y="553"/>
                    </a:lnTo>
                    <a:lnTo>
                      <a:pt x="120" y="572"/>
                    </a:lnTo>
                    <a:lnTo>
                      <a:pt x="97" y="608"/>
                    </a:lnTo>
                    <a:lnTo>
                      <a:pt x="97" y="618"/>
                    </a:lnTo>
                    <a:lnTo>
                      <a:pt x="112" y="629"/>
                    </a:lnTo>
                    <a:lnTo>
                      <a:pt x="209" y="588"/>
                    </a:lnTo>
                    <a:lnTo>
                      <a:pt x="244" y="608"/>
                    </a:lnTo>
                    <a:lnTo>
                      <a:pt x="253" y="598"/>
                    </a:lnTo>
                    <a:lnTo>
                      <a:pt x="244" y="576"/>
                    </a:lnTo>
                    <a:lnTo>
                      <a:pt x="246" y="562"/>
                    </a:lnTo>
                    <a:lnTo>
                      <a:pt x="261" y="472"/>
                    </a:lnTo>
                    <a:lnTo>
                      <a:pt x="275" y="452"/>
                    </a:lnTo>
                    <a:lnTo>
                      <a:pt x="282" y="427"/>
                    </a:lnTo>
                    <a:lnTo>
                      <a:pt x="299" y="390"/>
                    </a:lnTo>
                    <a:lnTo>
                      <a:pt x="289" y="375"/>
                    </a:lnTo>
                    <a:lnTo>
                      <a:pt x="292" y="344"/>
                    </a:lnTo>
                    <a:lnTo>
                      <a:pt x="334" y="296"/>
                    </a:lnTo>
                    <a:lnTo>
                      <a:pt x="333" y="264"/>
                    </a:lnTo>
                    <a:lnTo>
                      <a:pt x="358" y="218"/>
                    </a:lnTo>
                    <a:lnTo>
                      <a:pt x="385" y="226"/>
                    </a:lnTo>
                    <a:lnTo>
                      <a:pt x="438" y="186"/>
                    </a:lnTo>
                    <a:lnTo>
                      <a:pt x="448" y="166"/>
                    </a:lnTo>
                    <a:lnTo>
                      <a:pt x="414" y="103"/>
                    </a:lnTo>
                    <a:lnTo>
                      <a:pt x="392" y="70"/>
                    </a:lnTo>
                    <a:lnTo>
                      <a:pt x="408" y="56"/>
                    </a:lnTo>
                    <a:lnTo>
                      <a:pt x="388" y="37"/>
                    </a:lnTo>
                    <a:lnTo>
                      <a:pt x="336" y="37"/>
                    </a:lnTo>
                    <a:lnTo>
                      <a:pt x="315" y="12"/>
                    </a:lnTo>
                    <a:lnTo>
                      <a:pt x="273" y="54"/>
                    </a:lnTo>
                    <a:lnTo>
                      <a:pt x="258" y="46"/>
                    </a:lnTo>
                    <a:lnTo>
                      <a:pt x="275" y="14"/>
                    </a:lnTo>
                    <a:lnTo>
                      <a:pt x="273" y="4"/>
                    </a:lnTo>
                    <a:lnTo>
                      <a:pt x="258" y="0"/>
                    </a:lnTo>
                    <a:lnTo>
                      <a:pt x="209" y="27"/>
                    </a:lnTo>
                    <a:lnTo>
                      <a:pt x="171" y="39"/>
                    </a:lnTo>
                    <a:lnTo>
                      <a:pt x="138" y="37"/>
                    </a:lnTo>
                    <a:lnTo>
                      <a:pt x="70" y="100"/>
                    </a:lnTo>
                    <a:lnTo>
                      <a:pt x="34" y="112"/>
                    </a:lnTo>
                    <a:lnTo>
                      <a:pt x="9" y="138"/>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83" name="Freeform 11"/>
              <p:cNvSpPr/>
              <p:nvPr/>
            </p:nvSpPr>
            <p:spPr bwMode="auto">
              <a:xfrm>
                <a:off x="5650194" y="4741833"/>
                <a:ext cx="732461" cy="603306"/>
              </a:xfrm>
              <a:custGeom>
                <a:avLst/>
                <a:gdLst>
                  <a:gd name="T0" fmla="*/ 2147483647 w 600"/>
                  <a:gd name="T1" fmla="*/ 2147483647 h 506"/>
                  <a:gd name="T2" fmla="*/ 2147483647 w 600"/>
                  <a:gd name="T3" fmla="*/ 2147483647 h 506"/>
                  <a:gd name="T4" fmla="*/ 2147483647 w 600"/>
                  <a:gd name="T5" fmla="*/ 2147483647 h 506"/>
                  <a:gd name="T6" fmla="*/ 2147483647 w 600"/>
                  <a:gd name="T7" fmla="*/ 2147483647 h 506"/>
                  <a:gd name="T8" fmla="*/ 2147483647 w 600"/>
                  <a:gd name="T9" fmla="*/ 2147483647 h 506"/>
                  <a:gd name="T10" fmla="*/ 2147483647 w 600"/>
                  <a:gd name="T11" fmla="*/ 2147483647 h 506"/>
                  <a:gd name="T12" fmla="*/ 0 w 600"/>
                  <a:gd name="T13" fmla="*/ 2147483647 h 506"/>
                  <a:gd name="T14" fmla="*/ 2147483647 w 600"/>
                  <a:gd name="T15" fmla="*/ 2147483647 h 506"/>
                  <a:gd name="T16" fmla="*/ 2147483647 w 600"/>
                  <a:gd name="T17" fmla="*/ 2147483647 h 506"/>
                  <a:gd name="T18" fmla="*/ 2147483647 w 600"/>
                  <a:gd name="T19" fmla="*/ 2147483647 h 506"/>
                  <a:gd name="T20" fmla="*/ 2147483647 w 600"/>
                  <a:gd name="T21" fmla="*/ 2147483647 h 506"/>
                  <a:gd name="T22" fmla="*/ 2147483647 w 600"/>
                  <a:gd name="T23" fmla="*/ 2147483647 h 506"/>
                  <a:gd name="T24" fmla="*/ 2147483647 w 600"/>
                  <a:gd name="T25" fmla="*/ 2147483647 h 506"/>
                  <a:gd name="T26" fmla="*/ 2147483647 w 600"/>
                  <a:gd name="T27" fmla="*/ 2147483647 h 506"/>
                  <a:gd name="T28" fmla="*/ 2147483647 w 600"/>
                  <a:gd name="T29" fmla="*/ 2147483647 h 506"/>
                  <a:gd name="T30" fmla="*/ 2147483647 w 600"/>
                  <a:gd name="T31" fmla="*/ 2147483647 h 506"/>
                  <a:gd name="T32" fmla="*/ 2147483647 w 600"/>
                  <a:gd name="T33" fmla="*/ 2147483647 h 506"/>
                  <a:gd name="T34" fmla="*/ 2147483647 w 600"/>
                  <a:gd name="T35" fmla="*/ 2147483647 h 506"/>
                  <a:gd name="T36" fmla="*/ 2147483647 w 600"/>
                  <a:gd name="T37" fmla="*/ 2147483647 h 506"/>
                  <a:gd name="T38" fmla="*/ 2147483647 w 600"/>
                  <a:gd name="T39" fmla="*/ 2147483647 h 506"/>
                  <a:gd name="T40" fmla="*/ 2147483647 w 600"/>
                  <a:gd name="T41" fmla="*/ 2147483647 h 506"/>
                  <a:gd name="T42" fmla="*/ 2147483647 w 600"/>
                  <a:gd name="T43" fmla="*/ 2147483647 h 506"/>
                  <a:gd name="T44" fmla="*/ 2147483647 w 600"/>
                  <a:gd name="T45" fmla="*/ 2147483647 h 506"/>
                  <a:gd name="T46" fmla="*/ 2147483647 w 600"/>
                  <a:gd name="T47" fmla="*/ 2147483647 h 506"/>
                  <a:gd name="T48" fmla="*/ 2147483647 w 600"/>
                  <a:gd name="T49" fmla="*/ 2147483647 h 506"/>
                  <a:gd name="T50" fmla="*/ 2147483647 w 600"/>
                  <a:gd name="T51" fmla="*/ 2147483647 h 506"/>
                  <a:gd name="T52" fmla="*/ 2147483647 w 600"/>
                  <a:gd name="T53" fmla="*/ 2147483647 h 506"/>
                  <a:gd name="T54" fmla="*/ 2147483647 w 600"/>
                  <a:gd name="T55" fmla="*/ 2147483647 h 506"/>
                  <a:gd name="T56" fmla="*/ 2147483647 w 600"/>
                  <a:gd name="T57" fmla="*/ 2147483647 h 506"/>
                  <a:gd name="T58" fmla="*/ 2147483647 w 600"/>
                  <a:gd name="T59" fmla="*/ 2147483647 h 506"/>
                  <a:gd name="T60" fmla="*/ 2147483647 w 600"/>
                  <a:gd name="T61" fmla="*/ 2147483647 h 506"/>
                  <a:gd name="T62" fmla="*/ 2147483647 w 600"/>
                  <a:gd name="T63" fmla="*/ 2147483647 h 506"/>
                  <a:gd name="T64" fmla="*/ 2147483647 w 600"/>
                  <a:gd name="T65" fmla="*/ 2147483647 h 506"/>
                  <a:gd name="T66" fmla="*/ 2147483647 w 600"/>
                  <a:gd name="T67" fmla="*/ 2147483647 h 506"/>
                  <a:gd name="T68" fmla="*/ 2147483647 w 600"/>
                  <a:gd name="T69" fmla="*/ 2147483647 h 506"/>
                  <a:gd name="T70" fmla="*/ 2147483647 w 600"/>
                  <a:gd name="T71" fmla="*/ 2147483647 h 506"/>
                  <a:gd name="T72" fmla="*/ 2147483647 w 600"/>
                  <a:gd name="T73" fmla="*/ 2147483647 h 506"/>
                  <a:gd name="T74" fmla="*/ 2147483647 w 600"/>
                  <a:gd name="T75" fmla="*/ 2147483647 h 506"/>
                  <a:gd name="T76" fmla="*/ 2147483647 w 600"/>
                  <a:gd name="T77" fmla="*/ 2147483647 h 506"/>
                  <a:gd name="T78" fmla="*/ 2147483647 w 600"/>
                  <a:gd name="T79" fmla="*/ 2147483647 h 506"/>
                  <a:gd name="T80" fmla="*/ 2147483647 w 600"/>
                  <a:gd name="T81" fmla="*/ 2147483647 h 506"/>
                  <a:gd name="T82" fmla="*/ 2147483647 w 600"/>
                  <a:gd name="T83" fmla="*/ 2147483647 h 506"/>
                  <a:gd name="T84" fmla="*/ 2147483647 w 600"/>
                  <a:gd name="T85" fmla="*/ 2147483647 h 506"/>
                  <a:gd name="T86" fmla="*/ 2147483647 w 600"/>
                  <a:gd name="T87" fmla="*/ 2147483647 h 506"/>
                  <a:gd name="T88" fmla="*/ 2147483647 w 600"/>
                  <a:gd name="T89" fmla="*/ 2147483647 h 506"/>
                  <a:gd name="T90" fmla="*/ 2147483647 w 600"/>
                  <a:gd name="T91" fmla="*/ 2147483647 h 506"/>
                  <a:gd name="T92" fmla="*/ 2147483647 w 600"/>
                  <a:gd name="T93" fmla="*/ 2147483647 h 506"/>
                  <a:gd name="T94" fmla="*/ 2147483647 w 600"/>
                  <a:gd name="T95" fmla="*/ 0 h 506"/>
                  <a:gd name="T96" fmla="*/ 2147483647 w 600"/>
                  <a:gd name="T97" fmla="*/ 2147483647 h 506"/>
                  <a:gd name="T98" fmla="*/ 2147483647 w 600"/>
                  <a:gd name="T99" fmla="*/ 2147483647 h 506"/>
                  <a:gd name="T100" fmla="*/ 2147483647 w 600"/>
                  <a:gd name="T101" fmla="*/ 2147483647 h 506"/>
                  <a:gd name="T102" fmla="*/ 2147483647 w 600"/>
                  <a:gd name="T103" fmla="*/ 2147483647 h 506"/>
                  <a:gd name="T104" fmla="*/ 2147483647 w 600"/>
                  <a:gd name="T105" fmla="*/ 2147483647 h 506"/>
                  <a:gd name="T106" fmla="*/ 2147483647 w 600"/>
                  <a:gd name="T107" fmla="*/ 2147483647 h 506"/>
                  <a:gd name="T108" fmla="*/ 2147483647 w 600"/>
                  <a:gd name="T109" fmla="*/ 2147483647 h 506"/>
                  <a:gd name="T110" fmla="*/ 2147483647 w 600"/>
                  <a:gd name="T111" fmla="*/ 2147483647 h 506"/>
                  <a:gd name="T112" fmla="*/ 2147483647 w 600"/>
                  <a:gd name="T113" fmla="*/ 2147483647 h 506"/>
                  <a:gd name="T114" fmla="*/ 2147483647 w 600"/>
                  <a:gd name="T115" fmla="*/ 2147483647 h 506"/>
                  <a:gd name="T116" fmla="*/ 2147483647 w 600"/>
                  <a:gd name="T117" fmla="*/ 2147483647 h 506"/>
                  <a:gd name="T118" fmla="*/ 2147483647 w 600"/>
                  <a:gd name="T119" fmla="*/ 2147483647 h 5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506"/>
                  <a:gd name="T182" fmla="*/ 600 w 600"/>
                  <a:gd name="T183" fmla="*/ 506 h 50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506">
                    <a:moveTo>
                      <a:pt x="163" y="169"/>
                    </a:moveTo>
                    <a:lnTo>
                      <a:pt x="152" y="210"/>
                    </a:lnTo>
                    <a:lnTo>
                      <a:pt x="126" y="217"/>
                    </a:lnTo>
                    <a:lnTo>
                      <a:pt x="70" y="210"/>
                    </a:lnTo>
                    <a:lnTo>
                      <a:pt x="57" y="222"/>
                    </a:lnTo>
                    <a:lnTo>
                      <a:pt x="28" y="212"/>
                    </a:lnTo>
                    <a:lnTo>
                      <a:pt x="0" y="249"/>
                    </a:lnTo>
                    <a:lnTo>
                      <a:pt x="13" y="261"/>
                    </a:lnTo>
                    <a:lnTo>
                      <a:pt x="13" y="286"/>
                    </a:lnTo>
                    <a:lnTo>
                      <a:pt x="26" y="308"/>
                    </a:lnTo>
                    <a:lnTo>
                      <a:pt x="80" y="291"/>
                    </a:lnTo>
                    <a:lnTo>
                      <a:pt x="95" y="304"/>
                    </a:lnTo>
                    <a:lnTo>
                      <a:pt x="70" y="407"/>
                    </a:lnTo>
                    <a:lnTo>
                      <a:pt x="106" y="439"/>
                    </a:lnTo>
                    <a:lnTo>
                      <a:pt x="94" y="496"/>
                    </a:lnTo>
                    <a:lnTo>
                      <a:pt x="130" y="500"/>
                    </a:lnTo>
                    <a:lnTo>
                      <a:pt x="163" y="467"/>
                    </a:lnTo>
                    <a:lnTo>
                      <a:pt x="177" y="476"/>
                    </a:lnTo>
                    <a:lnTo>
                      <a:pt x="246" y="505"/>
                    </a:lnTo>
                    <a:lnTo>
                      <a:pt x="257" y="496"/>
                    </a:lnTo>
                    <a:lnTo>
                      <a:pt x="260" y="476"/>
                    </a:lnTo>
                    <a:lnTo>
                      <a:pt x="274" y="463"/>
                    </a:lnTo>
                    <a:lnTo>
                      <a:pt x="372" y="402"/>
                    </a:lnTo>
                    <a:lnTo>
                      <a:pt x="386" y="422"/>
                    </a:lnTo>
                    <a:lnTo>
                      <a:pt x="448" y="439"/>
                    </a:lnTo>
                    <a:lnTo>
                      <a:pt x="478" y="397"/>
                    </a:lnTo>
                    <a:lnTo>
                      <a:pt x="493" y="407"/>
                    </a:lnTo>
                    <a:lnTo>
                      <a:pt x="517" y="407"/>
                    </a:lnTo>
                    <a:lnTo>
                      <a:pt x="517" y="395"/>
                    </a:lnTo>
                    <a:lnTo>
                      <a:pt x="548" y="385"/>
                    </a:lnTo>
                    <a:lnTo>
                      <a:pt x="548" y="377"/>
                    </a:lnTo>
                    <a:lnTo>
                      <a:pt x="559" y="364"/>
                    </a:lnTo>
                    <a:lnTo>
                      <a:pt x="566" y="366"/>
                    </a:lnTo>
                    <a:lnTo>
                      <a:pt x="599" y="337"/>
                    </a:lnTo>
                    <a:lnTo>
                      <a:pt x="571" y="293"/>
                    </a:lnTo>
                    <a:lnTo>
                      <a:pt x="585" y="232"/>
                    </a:lnTo>
                    <a:lnTo>
                      <a:pt x="570" y="212"/>
                    </a:lnTo>
                    <a:lnTo>
                      <a:pt x="524" y="224"/>
                    </a:lnTo>
                    <a:lnTo>
                      <a:pt x="519" y="217"/>
                    </a:lnTo>
                    <a:lnTo>
                      <a:pt x="570" y="164"/>
                    </a:lnTo>
                    <a:lnTo>
                      <a:pt x="548" y="78"/>
                    </a:lnTo>
                    <a:lnTo>
                      <a:pt x="514" y="103"/>
                    </a:lnTo>
                    <a:lnTo>
                      <a:pt x="483" y="74"/>
                    </a:lnTo>
                    <a:lnTo>
                      <a:pt x="456" y="38"/>
                    </a:lnTo>
                    <a:lnTo>
                      <a:pt x="452" y="15"/>
                    </a:lnTo>
                    <a:lnTo>
                      <a:pt x="436" y="10"/>
                    </a:lnTo>
                    <a:lnTo>
                      <a:pt x="410" y="17"/>
                    </a:lnTo>
                    <a:lnTo>
                      <a:pt x="372" y="0"/>
                    </a:lnTo>
                    <a:lnTo>
                      <a:pt x="354" y="41"/>
                    </a:lnTo>
                    <a:lnTo>
                      <a:pt x="322" y="44"/>
                    </a:lnTo>
                    <a:lnTo>
                      <a:pt x="298" y="78"/>
                    </a:lnTo>
                    <a:lnTo>
                      <a:pt x="283" y="71"/>
                    </a:lnTo>
                    <a:lnTo>
                      <a:pt x="260" y="78"/>
                    </a:lnTo>
                    <a:lnTo>
                      <a:pt x="225" y="58"/>
                    </a:lnTo>
                    <a:lnTo>
                      <a:pt x="197" y="90"/>
                    </a:lnTo>
                    <a:lnTo>
                      <a:pt x="197" y="106"/>
                    </a:lnTo>
                    <a:lnTo>
                      <a:pt x="252" y="133"/>
                    </a:lnTo>
                    <a:lnTo>
                      <a:pt x="265" y="156"/>
                    </a:lnTo>
                    <a:lnTo>
                      <a:pt x="225" y="170"/>
                    </a:lnTo>
                    <a:lnTo>
                      <a:pt x="163" y="169"/>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84" name="Freeform 12"/>
              <p:cNvSpPr/>
              <p:nvPr/>
            </p:nvSpPr>
            <p:spPr bwMode="auto">
              <a:xfrm>
                <a:off x="4947810" y="4104911"/>
                <a:ext cx="1438382" cy="1063306"/>
              </a:xfrm>
              <a:custGeom>
                <a:avLst/>
                <a:gdLst>
                  <a:gd name="T0" fmla="*/ 2147483647 w 1181"/>
                  <a:gd name="T1" fmla="*/ 2147483647 h 893"/>
                  <a:gd name="T2" fmla="*/ 2147483647 w 1181"/>
                  <a:gd name="T3" fmla="*/ 2147483647 h 893"/>
                  <a:gd name="T4" fmla="*/ 2147483647 w 1181"/>
                  <a:gd name="T5" fmla="*/ 0 h 893"/>
                  <a:gd name="T6" fmla="*/ 2147483647 w 1181"/>
                  <a:gd name="T7" fmla="*/ 2147483647 h 893"/>
                  <a:gd name="T8" fmla="*/ 2147483647 w 1181"/>
                  <a:gd name="T9" fmla="*/ 2147483647 h 893"/>
                  <a:gd name="T10" fmla="*/ 2147483647 w 1181"/>
                  <a:gd name="T11" fmla="*/ 2147483647 h 893"/>
                  <a:gd name="T12" fmla="*/ 2147483647 w 1181"/>
                  <a:gd name="T13" fmla="*/ 2147483647 h 893"/>
                  <a:gd name="T14" fmla="*/ 2147483647 w 1181"/>
                  <a:gd name="T15" fmla="*/ 2147483647 h 893"/>
                  <a:gd name="T16" fmla="*/ 2147483647 w 1181"/>
                  <a:gd name="T17" fmla="*/ 2147483647 h 893"/>
                  <a:gd name="T18" fmla="*/ 2147483647 w 1181"/>
                  <a:gd name="T19" fmla="*/ 2147483647 h 893"/>
                  <a:gd name="T20" fmla="*/ 2147483647 w 1181"/>
                  <a:gd name="T21" fmla="*/ 2147483647 h 893"/>
                  <a:gd name="T22" fmla="*/ 2147483647 w 1181"/>
                  <a:gd name="T23" fmla="*/ 2147483647 h 893"/>
                  <a:gd name="T24" fmla="*/ 2147483647 w 1181"/>
                  <a:gd name="T25" fmla="*/ 2147483647 h 893"/>
                  <a:gd name="T26" fmla="*/ 2147483647 w 1181"/>
                  <a:gd name="T27" fmla="*/ 2147483647 h 893"/>
                  <a:gd name="T28" fmla="*/ 2147483647 w 1181"/>
                  <a:gd name="T29" fmla="*/ 2147483647 h 893"/>
                  <a:gd name="T30" fmla="*/ 2147483647 w 1181"/>
                  <a:gd name="T31" fmla="*/ 2147483647 h 893"/>
                  <a:gd name="T32" fmla="*/ 2147483647 w 1181"/>
                  <a:gd name="T33" fmla="*/ 2147483647 h 893"/>
                  <a:gd name="T34" fmla="*/ 2147483647 w 1181"/>
                  <a:gd name="T35" fmla="*/ 2147483647 h 893"/>
                  <a:gd name="T36" fmla="*/ 2147483647 w 1181"/>
                  <a:gd name="T37" fmla="*/ 2147483647 h 893"/>
                  <a:gd name="T38" fmla="*/ 2147483647 w 1181"/>
                  <a:gd name="T39" fmla="*/ 2147483647 h 893"/>
                  <a:gd name="T40" fmla="*/ 2147483647 w 1181"/>
                  <a:gd name="T41" fmla="*/ 2147483647 h 893"/>
                  <a:gd name="T42" fmla="*/ 2147483647 w 1181"/>
                  <a:gd name="T43" fmla="*/ 2147483647 h 893"/>
                  <a:gd name="T44" fmla="*/ 2147483647 w 1181"/>
                  <a:gd name="T45" fmla="*/ 2147483647 h 893"/>
                  <a:gd name="T46" fmla="*/ 2147483647 w 1181"/>
                  <a:gd name="T47" fmla="*/ 2147483647 h 893"/>
                  <a:gd name="T48" fmla="*/ 2147483647 w 1181"/>
                  <a:gd name="T49" fmla="*/ 2147483647 h 893"/>
                  <a:gd name="T50" fmla="*/ 2147483647 w 1181"/>
                  <a:gd name="T51" fmla="*/ 2147483647 h 893"/>
                  <a:gd name="T52" fmla="*/ 2147483647 w 1181"/>
                  <a:gd name="T53" fmla="*/ 2147483647 h 893"/>
                  <a:gd name="T54" fmla="*/ 2147483647 w 1181"/>
                  <a:gd name="T55" fmla="*/ 2147483647 h 893"/>
                  <a:gd name="T56" fmla="*/ 2147483647 w 1181"/>
                  <a:gd name="T57" fmla="*/ 2147483647 h 893"/>
                  <a:gd name="T58" fmla="*/ 2147483647 w 1181"/>
                  <a:gd name="T59" fmla="*/ 2147483647 h 893"/>
                  <a:gd name="T60" fmla="*/ 2147483647 w 1181"/>
                  <a:gd name="T61" fmla="*/ 2147483647 h 893"/>
                  <a:gd name="T62" fmla="*/ 2147483647 w 1181"/>
                  <a:gd name="T63" fmla="*/ 2147483647 h 893"/>
                  <a:gd name="T64" fmla="*/ 2147483647 w 1181"/>
                  <a:gd name="T65" fmla="*/ 2147483647 h 893"/>
                  <a:gd name="T66" fmla="*/ 2147483647 w 1181"/>
                  <a:gd name="T67" fmla="*/ 2147483647 h 893"/>
                  <a:gd name="T68" fmla="*/ 2147483647 w 1181"/>
                  <a:gd name="T69" fmla="*/ 2147483647 h 893"/>
                  <a:gd name="T70" fmla="*/ 2147483647 w 1181"/>
                  <a:gd name="T71" fmla="*/ 2147483647 h 893"/>
                  <a:gd name="T72" fmla="*/ 2147483647 w 1181"/>
                  <a:gd name="T73" fmla="*/ 2147483647 h 893"/>
                  <a:gd name="T74" fmla="*/ 2147483647 w 1181"/>
                  <a:gd name="T75" fmla="*/ 2147483647 h 893"/>
                  <a:gd name="T76" fmla="*/ 2147483647 w 1181"/>
                  <a:gd name="T77" fmla="*/ 2147483647 h 893"/>
                  <a:gd name="T78" fmla="*/ 2147483647 w 1181"/>
                  <a:gd name="T79" fmla="*/ 2147483647 h 893"/>
                  <a:gd name="T80" fmla="*/ 2147483647 w 1181"/>
                  <a:gd name="T81" fmla="*/ 2147483647 h 893"/>
                  <a:gd name="T82" fmla="*/ 2147483647 w 1181"/>
                  <a:gd name="T83" fmla="*/ 2147483647 h 893"/>
                  <a:gd name="T84" fmla="*/ 2147483647 w 1181"/>
                  <a:gd name="T85" fmla="*/ 2147483647 h 893"/>
                  <a:gd name="T86" fmla="*/ 2147483647 w 1181"/>
                  <a:gd name="T87" fmla="*/ 2147483647 h 893"/>
                  <a:gd name="T88" fmla="*/ 2147483647 w 1181"/>
                  <a:gd name="T89" fmla="*/ 2147483647 h 893"/>
                  <a:gd name="T90" fmla="*/ 2147483647 w 1181"/>
                  <a:gd name="T91" fmla="*/ 2147483647 h 893"/>
                  <a:gd name="T92" fmla="*/ 2147483647 w 1181"/>
                  <a:gd name="T93" fmla="*/ 2147483647 h 893"/>
                  <a:gd name="T94" fmla="*/ 0 w 1181"/>
                  <a:gd name="T95" fmla="*/ 2147483647 h 893"/>
                  <a:gd name="T96" fmla="*/ 2147483647 w 1181"/>
                  <a:gd name="T97" fmla="*/ 2147483647 h 893"/>
                  <a:gd name="T98" fmla="*/ 2147483647 w 1181"/>
                  <a:gd name="T99" fmla="*/ 2147483647 h 893"/>
                  <a:gd name="T100" fmla="*/ 2147483647 w 1181"/>
                  <a:gd name="T101" fmla="*/ 2147483647 h 893"/>
                  <a:gd name="T102" fmla="*/ 2147483647 w 1181"/>
                  <a:gd name="T103" fmla="*/ 2147483647 h 893"/>
                  <a:gd name="T104" fmla="*/ 2147483647 w 1181"/>
                  <a:gd name="T105" fmla="*/ 2147483647 h 893"/>
                  <a:gd name="T106" fmla="*/ 2147483647 w 1181"/>
                  <a:gd name="T107" fmla="*/ 2147483647 h 893"/>
                  <a:gd name="T108" fmla="*/ 2147483647 w 1181"/>
                  <a:gd name="T109" fmla="*/ 2147483647 h 8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81"/>
                  <a:gd name="T166" fmla="*/ 0 h 893"/>
                  <a:gd name="T167" fmla="*/ 1181 w 1181"/>
                  <a:gd name="T168" fmla="*/ 893 h 8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81" h="893">
                    <a:moveTo>
                      <a:pt x="446" y="111"/>
                    </a:moveTo>
                    <a:lnTo>
                      <a:pt x="462" y="75"/>
                    </a:lnTo>
                    <a:lnTo>
                      <a:pt x="445" y="57"/>
                    </a:lnTo>
                    <a:lnTo>
                      <a:pt x="441" y="27"/>
                    </a:lnTo>
                    <a:lnTo>
                      <a:pt x="500" y="0"/>
                    </a:lnTo>
                    <a:lnTo>
                      <a:pt x="517" y="0"/>
                    </a:lnTo>
                    <a:lnTo>
                      <a:pt x="525" y="24"/>
                    </a:lnTo>
                    <a:lnTo>
                      <a:pt x="530" y="52"/>
                    </a:lnTo>
                    <a:lnTo>
                      <a:pt x="559" y="74"/>
                    </a:lnTo>
                    <a:lnTo>
                      <a:pt x="600" y="111"/>
                    </a:lnTo>
                    <a:lnTo>
                      <a:pt x="621" y="94"/>
                    </a:lnTo>
                    <a:lnTo>
                      <a:pt x="636" y="111"/>
                    </a:lnTo>
                    <a:lnTo>
                      <a:pt x="642" y="150"/>
                    </a:lnTo>
                    <a:lnTo>
                      <a:pt x="667" y="166"/>
                    </a:lnTo>
                    <a:lnTo>
                      <a:pt x="728" y="171"/>
                    </a:lnTo>
                    <a:lnTo>
                      <a:pt x="739" y="160"/>
                    </a:lnTo>
                    <a:lnTo>
                      <a:pt x="734" y="142"/>
                    </a:lnTo>
                    <a:lnTo>
                      <a:pt x="771" y="135"/>
                    </a:lnTo>
                    <a:lnTo>
                      <a:pt x="794" y="138"/>
                    </a:lnTo>
                    <a:lnTo>
                      <a:pt x="794" y="160"/>
                    </a:lnTo>
                    <a:lnTo>
                      <a:pt x="811" y="162"/>
                    </a:lnTo>
                    <a:lnTo>
                      <a:pt x="876" y="150"/>
                    </a:lnTo>
                    <a:lnTo>
                      <a:pt x="888" y="154"/>
                    </a:lnTo>
                    <a:lnTo>
                      <a:pt x="893" y="171"/>
                    </a:lnTo>
                    <a:lnTo>
                      <a:pt x="917" y="180"/>
                    </a:lnTo>
                    <a:lnTo>
                      <a:pt x="974" y="207"/>
                    </a:lnTo>
                    <a:lnTo>
                      <a:pt x="1007" y="194"/>
                    </a:lnTo>
                    <a:lnTo>
                      <a:pt x="1076" y="219"/>
                    </a:lnTo>
                    <a:lnTo>
                      <a:pt x="1089" y="238"/>
                    </a:lnTo>
                    <a:lnTo>
                      <a:pt x="1124" y="230"/>
                    </a:lnTo>
                    <a:lnTo>
                      <a:pt x="1147" y="234"/>
                    </a:lnTo>
                    <a:lnTo>
                      <a:pt x="1169" y="262"/>
                    </a:lnTo>
                    <a:lnTo>
                      <a:pt x="1180" y="320"/>
                    </a:lnTo>
                    <a:lnTo>
                      <a:pt x="1172" y="339"/>
                    </a:lnTo>
                    <a:lnTo>
                      <a:pt x="1158" y="334"/>
                    </a:lnTo>
                    <a:lnTo>
                      <a:pt x="1115" y="367"/>
                    </a:lnTo>
                    <a:lnTo>
                      <a:pt x="1044" y="379"/>
                    </a:lnTo>
                    <a:lnTo>
                      <a:pt x="1025" y="398"/>
                    </a:lnTo>
                    <a:lnTo>
                      <a:pt x="1039" y="418"/>
                    </a:lnTo>
                    <a:lnTo>
                      <a:pt x="1041" y="461"/>
                    </a:lnTo>
                    <a:lnTo>
                      <a:pt x="1061" y="465"/>
                    </a:lnTo>
                    <a:lnTo>
                      <a:pt x="1110" y="527"/>
                    </a:lnTo>
                    <a:lnTo>
                      <a:pt x="1112" y="608"/>
                    </a:lnTo>
                    <a:lnTo>
                      <a:pt x="1081" y="633"/>
                    </a:lnTo>
                    <a:lnTo>
                      <a:pt x="1051" y="603"/>
                    </a:lnTo>
                    <a:lnTo>
                      <a:pt x="1025" y="566"/>
                    </a:lnTo>
                    <a:lnTo>
                      <a:pt x="1021" y="543"/>
                    </a:lnTo>
                    <a:lnTo>
                      <a:pt x="1004" y="539"/>
                    </a:lnTo>
                    <a:lnTo>
                      <a:pt x="979" y="546"/>
                    </a:lnTo>
                    <a:lnTo>
                      <a:pt x="942" y="528"/>
                    </a:lnTo>
                    <a:lnTo>
                      <a:pt x="925" y="571"/>
                    </a:lnTo>
                    <a:lnTo>
                      <a:pt x="893" y="573"/>
                    </a:lnTo>
                    <a:lnTo>
                      <a:pt x="871" y="608"/>
                    </a:lnTo>
                    <a:lnTo>
                      <a:pt x="857" y="601"/>
                    </a:lnTo>
                    <a:lnTo>
                      <a:pt x="834" y="608"/>
                    </a:lnTo>
                    <a:lnTo>
                      <a:pt x="799" y="588"/>
                    </a:lnTo>
                    <a:lnTo>
                      <a:pt x="771" y="620"/>
                    </a:lnTo>
                    <a:lnTo>
                      <a:pt x="771" y="636"/>
                    </a:lnTo>
                    <a:lnTo>
                      <a:pt x="827" y="665"/>
                    </a:lnTo>
                    <a:lnTo>
                      <a:pt x="839" y="686"/>
                    </a:lnTo>
                    <a:lnTo>
                      <a:pt x="799" y="701"/>
                    </a:lnTo>
                    <a:lnTo>
                      <a:pt x="739" y="699"/>
                    </a:lnTo>
                    <a:lnTo>
                      <a:pt x="733" y="673"/>
                    </a:lnTo>
                    <a:lnTo>
                      <a:pt x="710" y="668"/>
                    </a:lnTo>
                    <a:lnTo>
                      <a:pt x="673" y="690"/>
                    </a:lnTo>
                    <a:lnTo>
                      <a:pt x="649" y="677"/>
                    </a:lnTo>
                    <a:lnTo>
                      <a:pt x="649" y="645"/>
                    </a:lnTo>
                    <a:lnTo>
                      <a:pt x="636" y="631"/>
                    </a:lnTo>
                    <a:lnTo>
                      <a:pt x="636" y="613"/>
                    </a:lnTo>
                    <a:lnTo>
                      <a:pt x="600" y="606"/>
                    </a:lnTo>
                    <a:lnTo>
                      <a:pt x="593" y="615"/>
                    </a:lnTo>
                    <a:lnTo>
                      <a:pt x="597" y="641"/>
                    </a:lnTo>
                    <a:lnTo>
                      <a:pt x="567" y="653"/>
                    </a:lnTo>
                    <a:lnTo>
                      <a:pt x="561" y="668"/>
                    </a:lnTo>
                    <a:lnTo>
                      <a:pt x="567" y="691"/>
                    </a:lnTo>
                    <a:lnTo>
                      <a:pt x="505" y="764"/>
                    </a:lnTo>
                    <a:lnTo>
                      <a:pt x="517" y="847"/>
                    </a:lnTo>
                    <a:lnTo>
                      <a:pt x="488" y="871"/>
                    </a:lnTo>
                    <a:lnTo>
                      <a:pt x="474" y="857"/>
                    </a:lnTo>
                    <a:lnTo>
                      <a:pt x="414" y="892"/>
                    </a:lnTo>
                    <a:lnTo>
                      <a:pt x="392" y="879"/>
                    </a:lnTo>
                    <a:lnTo>
                      <a:pt x="304" y="714"/>
                    </a:lnTo>
                    <a:lnTo>
                      <a:pt x="272" y="690"/>
                    </a:lnTo>
                    <a:lnTo>
                      <a:pt x="244" y="681"/>
                    </a:lnTo>
                    <a:lnTo>
                      <a:pt x="231" y="660"/>
                    </a:lnTo>
                    <a:lnTo>
                      <a:pt x="247" y="636"/>
                    </a:lnTo>
                    <a:lnTo>
                      <a:pt x="222" y="615"/>
                    </a:lnTo>
                    <a:lnTo>
                      <a:pt x="192" y="641"/>
                    </a:lnTo>
                    <a:lnTo>
                      <a:pt x="163" y="645"/>
                    </a:lnTo>
                    <a:lnTo>
                      <a:pt x="142" y="557"/>
                    </a:lnTo>
                    <a:lnTo>
                      <a:pt x="138" y="534"/>
                    </a:lnTo>
                    <a:lnTo>
                      <a:pt x="132" y="391"/>
                    </a:lnTo>
                    <a:lnTo>
                      <a:pt x="105" y="320"/>
                    </a:lnTo>
                    <a:lnTo>
                      <a:pt x="124" y="306"/>
                    </a:lnTo>
                    <a:lnTo>
                      <a:pt x="69" y="202"/>
                    </a:lnTo>
                    <a:lnTo>
                      <a:pt x="0" y="147"/>
                    </a:lnTo>
                    <a:lnTo>
                      <a:pt x="10" y="116"/>
                    </a:lnTo>
                    <a:lnTo>
                      <a:pt x="16" y="106"/>
                    </a:lnTo>
                    <a:lnTo>
                      <a:pt x="117" y="90"/>
                    </a:lnTo>
                    <a:lnTo>
                      <a:pt x="184" y="111"/>
                    </a:lnTo>
                    <a:lnTo>
                      <a:pt x="224" y="98"/>
                    </a:lnTo>
                    <a:lnTo>
                      <a:pt x="240" y="122"/>
                    </a:lnTo>
                    <a:lnTo>
                      <a:pt x="290" y="171"/>
                    </a:lnTo>
                    <a:lnTo>
                      <a:pt x="327" y="165"/>
                    </a:lnTo>
                    <a:lnTo>
                      <a:pt x="327" y="135"/>
                    </a:lnTo>
                    <a:lnTo>
                      <a:pt x="337" y="116"/>
                    </a:lnTo>
                    <a:lnTo>
                      <a:pt x="376" y="99"/>
                    </a:lnTo>
                    <a:lnTo>
                      <a:pt x="392" y="126"/>
                    </a:lnTo>
                    <a:lnTo>
                      <a:pt x="414" y="111"/>
                    </a:lnTo>
                    <a:lnTo>
                      <a:pt x="446" y="112"/>
                    </a:lnTo>
                    <a:lnTo>
                      <a:pt x="446" y="111"/>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85" name="Freeform 13"/>
              <p:cNvSpPr/>
              <p:nvPr/>
            </p:nvSpPr>
            <p:spPr bwMode="auto">
              <a:xfrm>
                <a:off x="2847736" y="3699757"/>
                <a:ext cx="2268151" cy="1199537"/>
              </a:xfrm>
              <a:custGeom>
                <a:avLst/>
                <a:gdLst>
                  <a:gd name="T0" fmla="*/ 2147483647 w 1863"/>
                  <a:gd name="T1" fmla="*/ 2147483647 h 1005"/>
                  <a:gd name="T2" fmla="*/ 2147483647 w 1863"/>
                  <a:gd name="T3" fmla="*/ 2147483647 h 1005"/>
                  <a:gd name="T4" fmla="*/ 2147483647 w 1863"/>
                  <a:gd name="T5" fmla="*/ 2147483647 h 1005"/>
                  <a:gd name="T6" fmla="*/ 2147483647 w 1863"/>
                  <a:gd name="T7" fmla="*/ 2147483647 h 1005"/>
                  <a:gd name="T8" fmla="*/ 2147483647 w 1863"/>
                  <a:gd name="T9" fmla="*/ 2147483647 h 1005"/>
                  <a:gd name="T10" fmla="*/ 2147483647 w 1863"/>
                  <a:gd name="T11" fmla="*/ 2147483647 h 1005"/>
                  <a:gd name="T12" fmla="*/ 2147483647 w 1863"/>
                  <a:gd name="T13" fmla="*/ 2147483647 h 1005"/>
                  <a:gd name="T14" fmla="*/ 2147483647 w 1863"/>
                  <a:gd name="T15" fmla="*/ 2147483647 h 1005"/>
                  <a:gd name="T16" fmla="*/ 2147483647 w 1863"/>
                  <a:gd name="T17" fmla="*/ 2147483647 h 1005"/>
                  <a:gd name="T18" fmla="*/ 2147483647 w 1863"/>
                  <a:gd name="T19" fmla="*/ 2147483647 h 1005"/>
                  <a:gd name="T20" fmla="*/ 2147483647 w 1863"/>
                  <a:gd name="T21" fmla="*/ 2147483647 h 1005"/>
                  <a:gd name="T22" fmla="*/ 2147483647 w 1863"/>
                  <a:gd name="T23" fmla="*/ 2147483647 h 1005"/>
                  <a:gd name="T24" fmla="*/ 2147483647 w 1863"/>
                  <a:gd name="T25" fmla="*/ 2147483647 h 1005"/>
                  <a:gd name="T26" fmla="*/ 2147483647 w 1863"/>
                  <a:gd name="T27" fmla="*/ 2147483647 h 1005"/>
                  <a:gd name="T28" fmla="*/ 2147483647 w 1863"/>
                  <a:gd name="T29" fmla="*/ 2147483647 h 1005"/>
                  <a:gd name="T30" fmla="*/ 2147483647 w 1863"/>
                  <a:gd name="T31" fmla="*/ 2147483647 h 1005"/>
                  <a:gd name="T32" fmla="*/ 2147483647 w 1863"/>
                  <a:gd name="T33" fmla="*/ 2147483647 h 1005"/>
                  <a:gd name="T34" fmla="*/ 2147483647 w 1863"/>
                  <a:gd name="T35" fmla="*/ 2147483647 h 1005"/>
                  <a:gd name="T36" fmla="*/ 2147483647 w 1863"/>
                  <a:gd name="T37" fmla="*/ 2147483647 h 1005"/>
                  <a:gd name="T38" fmla="*/ 2147483647 w 1863"/>
                  <a:gd name="T39" fmla="*/ 2147483647 h 1005"/>
                  <a:gd name="T40" fmla="*/ 2147483647 w 1863"/>
                  <a:gd name="T41" fmla="*/ 2147483647 h 1005"/>
                  <a:gd name="T42" fmla="*/ 2147483647 w 1863"/>
                  <a:gd name="T43" fmla="*/ 2147483647 h 1005"/>
                  <a:gd name="T44" fmla="*/ 2147483647 w 1863"/>
                  <a:gd name="T45" fmla="*/ 2147483647 h 1005"/>
                  <a:gd name="T46" fmla="*/ 2147483647 w 1863"/>
                  <a:gd name="T47" fmla="*/ 2147483647 h 1005"/>
                  <a:gd name="T48" fmla="*/ 2147483647 w 1863"/>
                  <a:gd name="T49" fmla="*/ 2147483647 h 1005"/>
                  <a:gd name="T50" fmla="*/ 2147483647 w 1863"/>
                  <a:gd name="T51" fmla="*/ 2147483647 h 1005"/>
                  <a:gd name="T52" fmla="*/ 2147483647 w 1863"/>
                  <a:gd name="T53" fmla="*/ 2147483647 h 1005"/>
                  <a:gd name="T54" fmla="*/ 2147483647 w 1863"/>
                  <a:gd name="T55" fmla="*/ 2147483647 h 1005"/>
                  <a:gd name="T56" fmla="*/ 2147483647 w 1863"/>
                  <a:gd name="T57" fmla="*/ 0 h 1005"/>
                  <a:gd name="T58" fmla="*/ 2147483647 w 1863"/>
                  <a:gd name="T59" fmla="*/ 2147483647 h 1005"/>
                  <a:gd name="T60" fmla="*/ 2147483647 w 1863"/>
                  <a:gd name="T61" fmla="*/ 2147483647 h 1005"/>
                  <a:gd name="T62" fmla="*/ 2147483647 w 1863"/>
                  <a:gd name="T63" fmla="*/ 2147483647 h 1005"/>
                  <a:gd name="T64" fmla="*/ 2147483647 w 1863"/>
                  <a:gd name="T65" fmla="*/ 2147483647 h 1005"/>
                  <a:gd name="T66" fmla="*/ 2147483647 w 1863"/>
                  <a:gd name="T67" fmla="*/ 2147483647 h 1005"/>
                  <a:gd name="T68" fmla="*/ 2147483647 w 1863"/>
                  <a:gd name="T69" fmla="*/ 2147483647 h 1005"/>
                  <a:gd name="T70" fmla="*/ 2147483647 w 1863"/>
                  <a:gd name="T71" fmla="*/ 2147483647 h 1005"/>
                  <a:gd name="T72" fmla="*/ 2147483647 w 1863"/>
                  <a:gd name="T73" fmla="*/ 2147483647 h 1005"/>
                  <a:gd name="T74" fmla="*/ 2147483647 w 1863"/>
                  <a:gd name="T75" fmla="*/ 2147483647 h 1005"/>
                  <a:gd name="T76" fmla="*/ 2147483647 w 1863"/>
                  <a:gd name="T77" fmla="*/ 2147483647 h 1005"/>
                  <a:gd name="T78" fmla="*/ 2147483647 w 1863"/>
                  <a:gd name="T79" fmla="*/ 2147483647 h 1005"/>
                  <a:gd name="T80" fmla="*/ 2147483647 w 1863"/>
                  <a:gd name="T81" fmla="*/ 2147483647 h 1005"/>
                  <a:gd name="T82" fmla="*/ 2147483647 w 1863"/>
                  <a:gd name="T83" fmla="*/ 2147483647 h 1005"/>
                  <a:gd name="T84" fmla="*/ 2147483647 w 1863"/>
                  <a:gd name="T85" fmla="*/ 2147483647 h 1005"/>
                  <a:gd name="T86" fmla="*/ 0 w 1863"/>
                  <a:gd name="T87" fmla="*/ 2147483647 h 1005"/>
                  <a:gd name="T88" fmla="*/ 2147483647 w 1863"/>
                  <a:gd name="T89" fmla="*/ 2147483647 h 1005"/>
                  <a:gd name="T90" fmla="*/ 2147483647 w 1863"/>
                  <a:gd name="T91" fmla="*/ 2147483647 h 1005"/>
                  <a:gd name="T92" fmla="*/ 2147483647 w 1863"/>
                  <a:gd name="T93" fmla="*/ 2147483647 h 1005"/>
                  <a:gd name="T94" fmla="*/ 2147483647 w 1863"/>
                  <a:gd name="T95" fmla="*/ 2147483647 h 1005"/>
                  <a:gd name="T96" fmla="*/ 2147483647 w 1863"/>
                  <a:gd name="T97" fmla="*/ 2147483647 h 1005"/>
                  <a:gd name="T98" fmla="*/ 2147483647 w 1863"/>
                  <a:gd name="T99" fmla="*/ 2147483647 h 1005"/>
                  <a:gd name="T100" fmla="*/ 2147483647 w 1863"/>
                  <a:gd name="T101" fmla="*/ 2147483647 h 1005"/>
                  <a:gd name="T102" fmla="*/ 2147483647 w 1863"/>
                  <a:gd name="T103" fmla="*/ 2147483647 h 1005"/>
                  <a:gd name="T104" fmla="*/ 2147483647 w 1863"/>
                  <a:gd name="T105" fmla="*/ 2147483647 h 1005"/>
                  <a:gd name="T106" fmla="*/ 2147483647 w 1863"/>
                  <a:gd name="T107" fmla="*/ 2147483647 h 1005"/>
                  <a:gd name="T108" fmla="*/ 2147483647 w 1863"/>
                  <a:gd name="T109" fmla="*/ 2147483647 h 1005"/>
                  <a:gd name="T110" fmla="*/ 2147483647 w 1863"/>
                  <a:gd name="T111" fmla="*/ 2147483647 h 1005"/>
                  <a:gd name="T112" fmla="*/ 2147483647 w 1863"/>
                  <a:gd name="T113" fmla="*/ 2147483647 h 1005"/>
                  <a:gd name="T114" fmla="*/ 2147483647 w 1863"/>
                  <a:gd name="T115" fmla="*/ 2147483647 h 1005"/>
                  <a:gd name="T116" fmla="*/ 2147483647 w 1863"/>
                  <a:gd name="T117" fmla="*/ 2147483647 h 1005"/>
                  <a:gd name="T118" fmla="*/ 2147483647 w 1863"/>
                  <a:gd name="T119" fmla="*/ 2147483647 h 1005"/>
                  <a:gd name="T120" fmla="*/ 2147483647 w 1863"/>
                  <a:gd name="T121" fmla="*/ 2147483647 h 1005"/>
                  <a:gd name="T122" fmla="*/ 2147483647 w 1863"/>
                  <a:gd name="T123" fmla="*/ 2147483647 h 1005"/>
                  <a:gd name="T124" fmla="*/ 2147483647 w 1863"/>
                  <a:gd name="T125" fmla="*/ 2147483647 h 10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63"/>
                  <a:gd name="T190" fmla="*/ 0 h 1005"/>
                  <a:gd name="T191" fmla="*/ 1863 w 1863"/>
                  <a:gd name="T192" fmla="*/ 1005 h 10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63" h="1005">
                    <a:moveTo>
                      <a:pt x="1073" y="951"/>
                    </a:moveTo>
                    <a:lnTo>
                      <a:pt x="1132" y="958"/>
                    </a:lnTo>
                    <a:lnTo>
                      <a:pt x="1151" y="985"/>
                    </a:lnTo>
                    <a:lnTo>
                      <a:pt x="1161" y="990"/>
                    </a:lnTo>
                    <a:lnTo>
                      <a:pt x="1250" y="973"/>
                    </a:lnTo>
                    <a:lnTo>
                      <a:pt x="1256" y="958"/>
                    </a:lnTo>
                    <a:lnTo>
                      <a:pt x="1272" y="948"/>
                    </a:lnTo>
                    <a:lnTo>
                      <a:pt x="1316" y="915"/>
                    </a:lnTo>
                    <a:lnTo>
                      <a:pt x="1353" y="910"/>
                    </a:lnTo>
                    <a:lnTo>
                      <a:pt x="1386" y="887"/>
                    </a:lnTo>
                    <a:lnTo>
                      <a:pt x="1452" y="850"/>
                    </a:lnTo>
                    <a:lnTo>
                      <a:pt x="1461" y="863"/>
                    </a:lnTo>
                    <a:lnTo>
                      <a:pt x="1510" y="880"/>
                    </a:lnTo>
                    <a:lnTo>
                      <a:pt x="1582" y="843"/>
                    </a:lnTo>
                    <a:lnTo>
                      <a:pt x="1604" y="858"/>
                    </a:lnTo>
                    <a:lnTo>
                      <a:pt x="1584" y="887"/>
                    </a:lnTo>
                    <a:lnTo>
                      <a:pt x="1592" y="895"/>
                    </a:lnTo>
                    <a:lnTo>
                      <a:pt x="1622" y="895"/>
                    </a:lnTo>
                    <a:lnTo>
                      <a:pt x="1624" y="907"/>
                    </a:lnTo>
                    <a:lnTo>
                      <a:pt x="1599" y="951"/>
                    </a:lnTo>
                    <a:lnTo>
                      <a:pt x="1607" y="958"/>
                    </a:lnTo>
                    <a:lnTo>
                      <a:pt x="1622" y="958"/>
                    </a:lnTo>
                    <a:lnTo>
                      <a:pt x="1694" y="978"/>
                    </a:lnTo>
                    <a:lnTo>
                      <a:pt x="1725" y="951"/>
                    </a:lnTo>
                    <a:lnTo>
                      <a:pt x="1772" y="988"/>
                    </a:lnTo>
                    <a:lnTo>
                      <a:pt x="1787" y="971"/>
                    </a:lnTo>
                    <a:lnTo>
                      <a:pt x="1799" y="983"/>
                    </a:lnTo>
                    <a:lnTo>
                      <a:pt x="1815" y="983"/>
                    </a:lnTo>
                    <a:lnTo>
                      <a:pt x="1821" y="971"/>
                    </a:lnTo>
                    <a:lnTo>
                      <a:pt x="1820" y="915"/>
                    </a:lnTo>
                    <a:lnTo>
                      <a:pt x="1832" y="907"/>
                    </a:lnTo>
                    <a:lnTo>
                      <a:pt x="1862" y="870"/>
                    </a:lnTo>
                    <a:lnTo>
                      <a:pt x="1856" y="727"/>
                    </a:lnTo>
                    <a:lnTo>
                      <a:pt x="1829" y="655"/>
                    </a:lnTo>
                    <a:lnTo>
                      <a:pt x="1848" y="641"/>
                    </a:lnTo>
                    <a:lnTo>
                      <a:pt x="1792" y="538"/>
                    </a:lnTo>
                    <a:lnTo>
                      <a:pt x="1722" y="482"/>
                    </a:lnTo>
                    <a:lnTo>
                      <a:pt x="1703" y="495"/>
                    </a:lnTo>
                    <a:lnTo>
                      <a:pt x="1706" y="528"/>
                    </a:lnTo>
                    <a:lnTo>
                      <a:pt x="1647" y="602"/>
                    </a:lnTo>
                    <a:lnTo>
                      <a:pt x="1547" y="584"/>
                    </a:lnTo>
                    <a:lnTo>
                      <a:pt x="1540" y="547"/>
                    </a:lnTo>
                    <a:lnTo>
                      <a:pt x="1478" y="497"/>
                    </a:lnTo>
                    <a:lnTo>
                      <a:pt x="1342" y="475"/>
                    </a:lnTo>
                    <a:lnTo>
                      <a:pt x="1283" y="465"/>
                    </a:lnTo>
                    <a:lnTo>
                      <a:pt x="1260" y="463"/>
                    </a:lnTo>
                    <a:lnTo>
                      <a:pt x="1209" y="420"/>
                    </a:lnTo>
                    <a:lnTo>
                      <a:pt x="1102" y="397"/>
                    </a:lnTo>
                    <a:lnTo>
                      <a:pt x="1028" y="253"/>
                    </a:lnTo>
                    <a:lnTo>
                      <a:pt x="1026" y="214"/>
                    </a:lnTo>
                    <a:lnTo>
                      <a:pt x="1055" y="201"/>
                    </a:lnTo>
                    <a:lnTo>
                      <a:pt x="1055" y="157"/>
                    </a:lnTo>
                    <a:lnTo>
                      <a:pt x="1078" y="103"/>
                    </a:lnTo>
                    <a:lnTo>
                      <a:pt x="1054" y="78"/>
                    </a:lnTo>
                    <a:lnTo>
                      <a:pt x="1085" y="51"/>
                    </a:lnTo>
                    <a:lnTo>
                      <a:pt x="1066" y="39"/>
                    </a:lnTo>
                    <a:lnTo>
                      <a:pt x="1016" y="39"/>
                    </a:lnTo>
                    <a:lnTo>
                      <a:pt x="927" y="0"/>
                    </a:lnTo>
                    <a:lnTo>
                      <a:pt x="872" y="0"/>
                    </a:lnTo>
                    <a:lnTo>
                      <a:pt x="827" y="13"/>
                    </a:lnTo>
                    <a:lnTo>
                      <a:pt x="778" y="13"/>
                    </a:lnTo>
                    <a:lnTo>
                      <a:pt x="703" y="54"/>
                    </a:lnTo>
                    <a:lnTo>
                      <a:pt x="640" y="46"/>
                    </a:lnTo>
                    <a:lnTo>
                      <a:pt x="578" y="67"/>
                    </a:lnTo>
                    <a:lnTo>
                      <a:pt x="526" y="51"/>
                    </a:lnTo>
                    <a:lnTo>
                      <a:pt x="494" y="24"/>
                    </a:lnTo>
                    <a:lnTo>
                      <a:pt x="413" y="13"/>
                    </a:lnTo>
                    <a:lnTo>
                      <a:pt x="358" y="49"/>
                    </a:lnTo>
                    <a:lnTo>
                      <a:pt x="328" y="37"/>
                    </a:lnTo>
                    <a:lnTo>
                      <a:pt x="304" y="18"/>
                    </a:lnTo>
                    <a:lnTo>
                      <a:pt x="244" y="1"/>
                    </a:lnTo>
                    <a:lnTo>
                      <a:pt x="202" y="28"/>
                    </a:lnTo>
                    <a:lnTo>
                      <a:pt x="184" y="76"/>
                    </a:lnTo>
                    <a:lnTo>
                      <a:pt x="153" y="94"/>
                    </a:lnTo>
                    <a:lnTo>
                      <a:pt x="146" y="120"/>
                    </a:lnTo>
                    <a:lnTo>
                      <a:pt x="124" y="127"/>
                    </a:lnTo>
                    <a:lnTo>
                      <a:pt x="99" y="124"/>
                    </a:lnTo>
                    <a:lnTo>
                      <a:pt x="89" y="147"/>
                    </a:lnTo>
                    <a:lnTo>
                      <a:pt x="83" y="175"/>
                    </a:lnTo>
                    <a:lnTo>
                      <a:pt x="74" y="172"/>
                    </a:lnTo>
                    <a:lnTo>
                      <a:pt x="71" y="201"/>
                    </a:lnTo>
                    <a:lnTo>
                      <a:pt x="101" y="231"/>
                    </a:lnTo>
                    <a:lnTo>
                      <a:pt x="104" y="273"/>
                    </a:lnTo>
                    <a:lnTo>
                      <a:pt x="94" y="288"/>
                    </a:lnTo>
                    <a:lnTo>
                      <a:pt x="49" y="293"/>
                    </a:lnTo>
                    <a:lnTo>
                      <a:pt x="27" y="267"/>
                    </a:lnTo>
                    <a:lnTo>
                      <a:pt x="4" y="273"/>
                    </a:lnTo>
                    <a:lnTo>
                      <a:pt x="0" y="293"/>
                    </a:lnTo>
                    <a:lnTo>
                      <a:pt x="11" y="323"/>
                    </a:lnTo>
                    <a:lnTo>
                      <a:pt x="17" y="347"/>
                    </a:lnTo>
                    <a:lnTo>
                      <a:pt x="17" y="374"/>
                    </a:lnTo>
                    <a:lnTo>
                      <a:pt x="9" y="397"/>
                    </a:lnTo>
                    <a:lnTo>
                      <a:pt x="11" y="411"/>
                    </a:lnTo>
                    <a:lnTo>
                      <a:pt x="43" y="415"/>
                    </a:lnTo>
                    <a:lnTo>
                      <a:pt x="57" y="441"/>
                    </a:lnTo>
                    <a:lnTo>
                      <a:pt x="124" y="495"/>
                    </a:lnTo>
                    <a:lnTo>
                      <a:pt x="124" y="510"/>
                    </a:lnTo>
                    <a:lnTo>
                      <a:pt x="172" y="565"/>
                    </a:lnTo>
                    <a:lnTo>
                      <a:pt x="189" y="584"/>
                    </a:lnTo>
                    <a:lnTo>
                      <a:pt x="205" y="588"/>
                    </a:lnTo>
                    <a:lnTo>
                      <a:pt x="233" y="559"/>
                    </a:lnTo>
                    <a:lnTo>
                      <a:pt x="261" y="584"/>
                    </a:lnTo>
                    <a:lnTo>
                      <a:pt x="375" y="679"/>
                    </a:lnTo>
                    <a:lnTo>
                      <a:pt x="395" y="730"/>
                    </a:lnTo>
                    <a:lnTo>
                      <a:pt x="421" y="730"/>
                    </a:lnTo>
                    <a:lnTo>
                      <a:pt x="435" y="715"/>
                    </a:lnTo>
                    <a:lnTo>
                      <a:pt x="447" y="727"/>
                    </a:lnTo>
                    <a:lnTo>
                      <a:pt x="447" y="771"/>
                    </a:lnTo>
                    <a:lnTo>
                      <a:pt x="513" y="808"/>
                    </a:lnTo>
                    <a:lnTo>
                      <a:pt x="529" y="805"/>
                    </a:lnTo>
                    <a:lnTo>
                      <a:pt x="538" y="843"/>
                    </a:lnTo>
                    <a:lnTo>
                      <a:pt x="596" y="875"/>
                    </a:lnTo>
                    <a:lnTo>
                      <a:pt x="596" y="898"/>
                    </a:lnTo>
                    <a:lnTo>
                      <a:pt x="608" y="905"/>
                    </a:lnTo>
                    <a:lnTo>
                      <a:pt x="657" y="903"/>
                    </a:lnTo>
                    <a:lnTo>
                      <a:pt x="682" y="903"/>
                    </a:lnTo>
                    <a:lnTo>
                      <a:pt x="724" y="931"/>
                    </a:lnTo>
                    <a:lnTo>
                      <a:pt x="813" y="928"/>
                    </a:lnTo>
                    <a:lnTo>
                      <a:pt x="860" y="927"/>
                    </a:lnTo>
                    <a:lnTo>
                      <a:pt x="872" y="946"/>
                    </a:lnTo>
                    <a:lnTo>
                      <a:pt x="860" y="988"/>
                    </a:lnTo>
                    <a:lnTo>
                      <a:pt x="872" y="1004"/>
                    </a:lnTo>
                    <a:lnTo>
                      <a:pt x="922" y="961"/>
                    </a:lnTo>
                    <a:lnTo>
                      <a:pt x="984" y="918"/>
                    </a:lnTo>
                    <a:lnTo>
                      <a:pt x="1028" y="923"/>
                    </a:lnTo>
                    <a:lnTo>
                      <a:pt x="1073" y="951"/>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86" name="Freeform 14"/>
              <p:cNvSpPr/>
              <p:nvPr/>
            </p:nvSpPr>
            <p:spPr bwMode="auto">
              <a:xfrm>
                <a:off x="6372039" y="3761680"/>
                <a:ext cx="705923" cy="605076"/>
              </a:xfrm>
              <a:custGeom>
                <a:avLst/>
                <a:gdLst>
                  <a:gd name="T0" fmla="*/ 2147483647 w 580"/>
                  <a:gd name="T1" fmla="*/ 2147483647 h 507"/>
                  <a:gd name="T2" fmla="*/ 2147483647 w 580"/>
                  <a:gd name="T3" fmla="*/ 2147483647 h 507"/>
                  <a:gd name="T4" fmla="*/ 2147483647 w 580"/>
                  <a:gd name="T5" fmla="*/ 2147483647 h 507"/>
                  <a:gd name="T6" fmla="*/ 2147483647 w 580"/>
                  <a:gd name="T7" fmla="*/ 2147483647 h 507"/>
                  <a:gd name="T8" fmla="*/ 2147483647 w 580"/>
                  <a:gd name="T9" fmla="*/ 2147483647 h 507"/>
                  <a:gd name="T10" fmla="*/ 2147483647 w 580"/>
                  <a:gd name="T11" fmla="*/ 2147483647 h 507"/>
                  <a:gd name="T12" fmla="*/ 2147483647 w 580"/>
                  <a:gd name="T13" fmla="*/ 2147483647 h 507"/>
                  <a:gd name="T14" fmla="*/ 2147483647 w 580"/>
                  <a:gd name="T15" fmla="*/ 2147483647 h 507"/>
                  <a:gd name="T16" fmla="*/ 2147483647 w 580"/>
                  <a:gd name="T17" fmla="*/ 2147483647 h 507"/>
                  <a:gd name="T18" fmla="*/ 2147483647 w 580"/>
                  <a:gd name="T19" fmla="*/ 2147483647 h 507"/>
                  <a:gd name="T20" fmla="*/ 2147483647 w 580"/>
                  <a:gd name="T21" fmla="*/ 2147483647 h 507"/>
                  <a:gd name="T22" fmla="*/ 2147483647 w 580"/>
                  <a:gd name="T23" fmla="*/ 2147483647 h 507"/>
                  <a:gd name="T24" fmla="*/ 2147483647 w 580"/>
                  <a:gd name="T25" fmla="*/ 2147483647 h 507"/>
                  <a:gd name="T26" fmla="*/ 2147483647 w 580"/>
                  <a:gd name="T27" fmla="*/ 2147483647 h 507"/>
                  <a:gd name="T28" fmla="*/ 2147483647 w 580"/>
                  <a:gd name="T29" fmla="*/ 2147483647 h 507"/>
                  <a:gd name="T30" fmla="*/ 2147483647 w 580"/>
                  <a:gd name="T31" fmla="*/ 2147483647 h 507"/>
                  <a:gd name="T32" fmla="*/ 2147483647 w 580"/>
                  <a:gd name="T33" fmla="*/ 2147483647 h 507"/>
                  <a:gd name="T34" fmla="*/ 2147483647 w 580"/>
                  <a:gd name="T35" fmla="*/ 2147483647 h 507"/>
                  <a:gd name="T36" fmla="*/ 2147483647 w 580"/>
                  <a:gd name="T37" fmla="*/ 2147483647 h 507"/>
                  <a:gd name="T38" fmla="*/ 2147483647 w 580"/>
                  <a:gd name="T39" fmla="*/ 2147483647 h 507"/>
                  <a:gd name="T40" fmla="*/ 2147483647 w 580"/>
                  <a:gd name="T41" fmla="*/ 2147483647 h 507"/>
                  <a:gd name="T42" fmla="*/ 2147483647 w 580"/>
                  <a:gd name="T43" fmla="*/ 2147483647 h 507"/>
                  <a:gd name="T44" fmla="*/ 2147483647 w 580"/>
                  <a:gd name="T45" fmla="*/ 2147483647 h 507"/>
                  <a:gd name="T46" fmla="*/ 2147483647 w 580"/>
                  <a:gd name="T47" fmla="*/ 2147483647 h 507"/>
                  <a:gd name="T48" fmla="*/ 2147483647 w 580"/>
                  <a:gd name="T49" fmla="*/ 2147483647 h 507"/>
                  <a:gd name="T50" fmla="*/ 2147483647 w 580"/>
                  <a:gd name="T51" fmla="*/ 2147483647 h 507"/>
                  <a:gd name="T52" fmla="*/ 2147483647 w 580"/>
                  <a:gd name="T53" fmla="*/ 2147483647 h 507"/>
                  <a:gd name="T54" fmla="*/ 2147483647 w 580"/>
                  <a:gd name="T55" fmla="*/ 2147483647 h 507"/>
                  <a:gd name="T56" fmla="*/ 2147483647 w 580"/>
                  <a:gd name="T57" fmla="*/ 2147483647 h 507"/>
                  <a:gd name="T58" fmla="*/ 2147483647 w 580"/>
                  <a:gd name="T59" fmla="*/ 2147483647 h 507"/>
                  <a:gd name="T60" fmla="*/ 2147483647 w 580"/>
                  <a:gd name="T61" fmla="*/ 2147483647 h 507"/>
                  <a:gd name="T62" fmla="*/ 2147483647 w 580"/>
                  <a:gd name="T63" fmla="*/ 2147483647 h 507"/>
                  <a:gd name="T64" fmla="*/ 2147483647 w 580"/>
                  <a:gd name="T65" fmla="*/ 2147483647 h 507"/>
                  <a:gd name="T66" fmla="*/ 2147483647 w 580"/>
                  <a:gd name="T67" fmla="*/ 2147483647 h 507"/>
                  <a:gd name="T68" fmla="*/ 2147483647 w 580"/>
                  <a:gd name="T69" fmla="*/ 2147483647 h 507"/>
                  <a:gd name="T70" fmla="*/ 2147483647 w 580"/>
                  <a:gd name="T71" fmla="*/ 2147483647 h 507"/>
                  <a:gd name="T72" fmla="*/ 2147483647 w 580"/>
                  <a:gd name="T73" fmla="*/ 2147483647 h 507"/>
                  <a:gd name="T74" fmla="*/ 2147483647 w 580"/>
                  <a:gd name="T75" fmla="*/ 2147483647 h 507"/>
                  <a:gd name="T76" fmla="*/ 2147483647 w 580"/>
                  <a:gd name="T77" fmla="*/ 2147483647 h 507"/>
                  <a:gd name="T78" fmla="*/ 2147483647 w 580"/>
                  <a:gd name="T79" fmla="*/ 2147483647 h 507"/>
                  <a:gd name="T80" fmla="*/ 2147483647 w 580"/>
                  <a:gd name="T81" fmla="*/ 2147483647 h 507"/>
                  <a:gd name="T82" fmla="*/ 2147483647 w 580"/>
                  <a:gd name="T83" fmla="*/ 2147483647 h 507"/>
                  <a:gd name="T84" fmla="*/ 2147483647 w 580"/>
                  <a:gd name="T85" fmla="*/ 0 h 507"/>
                  <a:gd name="T86" fmla="*/ 2147483647 w 580"/>
                  <a:gd name="T87" fmla="*/ 2147483647 h 507"/>
                  <a:gd name="T88" fmla="*/ 2147483647 w 580"/>
                  <a:gd name="T89" fmla="*/ 2147483647 h 507"/>
                  <a:gd name="T90" fmla="*/ 2147483647 w 580"/>
                  <a:gd name="T91" fmla="*/ 2147483647 h 507"/>
                  <a:gd name="T92" fmla="*/ 2147483647 w 580"/>
                  <a:gd name="T93" fmla="*/ 2147483647 h 507"/>
                  <a:gd name="T94" fmla="*/ 2147483647 w 580"/>
                  <a:gd name="T95" fmla="*/ 2147483647 h 507"/>
                  <a:gd name="T96" fmla="*/ 2147483647 w 580"/>
                  <a:gd name="T97" fmla="*/ 2147483647 h 507"/>
                  <a:gd name="T98" fmla="*/ 0 w 580"/>
                  <a:gd name="T99" fmla="*/ 2147483647 h 507"/>
                  <a:gd name="T100" fmla="*/ 0 w 580"/>
                  <a:gd name="T101" fmla="*/ 2147483647 h 507"/>
                  <a:gd name="T102" fmla="*/ 2147483647 w 580"/>
                  <a:gd name="T103" fmla="*/ 2147483647 h 507"/>
                  <a:gd name="T104" fmla="*/ 2147483647 w 580"/>
                  <a:gd name="T105" fmla="*/ 2147483647 h 50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0"/>
                  <a:gd name="T160" fmla="*/ 0 h 507"/>
                  <a:gd name="T161" fmla="*/ 580 w 580"/>
                  <a:gd name="T162" fmla="*/ 507 h 50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0" h="507">
                    <a:moveTo>
                      <a:pt x="67" y="352"/>
                    </a:moveTo>
                    <a:lnTo>
                      <a:pt x="151" y="423"/>
                    </a:lnTo>
                    <a:lnTo>
                      <a:pt x="220" y="437"/>
                    </a:lnTo>
                    <a:lnTo>
                      <a:pt x="282" y="430"/>
                    </a:lnTo>
                    <a:lnTo>
                      <a:pt x="303" y="437"/>
                    </a:lnTo>
                    <a:lnTo>
                      <a:pt x="326" y="425"/>
                    </a:lnTo>
                    <a:lnTo>
                      <a:pt x="340" y="443"/>
                    </a:lnTo>
                    <a:lnTo>
                      <a:pt x="347" y="465"/>
                    </a:lnTo>
                    <a:lnTo>
                      <a:pt x="378" y="480"/>
                    </a:lnTo>
                    <a:lnTo>
                      <a:pt x="418" y="480"/>
                    </a:lnTo>
                    <a:lnTo>
                      <a:pt x="448" y="506"/>
                    </a:lnTo>
                    <a:lnTo>
                      <a:pt x="475" y="494"/>
                    </a:lnTo>
                    <a:lnTo>
                      <a:pt x="496" y="506"/>
                    </a:lnTo>
                    <a:lnTo>
                      <a:pt x="513" y="471"/>
                    </a:lnTo>
                    <a:lnTo>
                      <a:pt x="538" y="460"/>
                    </a:lnTo>
                    <a:lnTo>
                      <a:pt x="543" y="432"/>
                    </a:lnTo>
                    <a:lnTo>
                      <a:pt x="533" y="382"/>
                    </a:lnTo>
                    <a:lnTo>
                      <a:pt x="529" y="378"/>
                    </a:lnTo>
                    <a:lnTo>
                      <a:pt x="503" y="405"/>
                    </a:lnTo>
                    <a:lnTo>
                      <a:pt x="465" y="374"/>
                    </a:lnTo>
                    <a:lnTo>
                      <a:pt x="437" y="340"/>
                    </a:lnTo>
                    <a:lnTo>
                      <a:pt x="465" y="320"/>
                    </a:lnTo>
                    <a:lnTo>
                      <a:pt x="474" y="286"/>
                    </a:lnTo>
                    <a:lnTo>
                      <a:pt x="490" y="274"/>
                    </a:lnTo>
                    <a:lnTo>
                      <a:pt x="489" y="227"/>
                    </a:lnTo>
                    <a:lnTo>
                      <a:pt x="501" y="217"/>
                    </a:lnTo>
                    <a:lnTo>
                      <a:pt x="524" y="235"/>
                    </a:lnTo>
                    <a:lnTo>
                      <a:pt x="538" y="254"/>
                    </a:lnTo>
                    <a:lnTo>
                      <a:pt x="569" y="235"/>
                    </a:lnTo>
                    <a:lnTo>
                      <a:pt x="579" y="223"/>
                    </a:lnTo>
                    <a:lnTo>
                      <a:pt x="574" y="199"/>
                    </a:lnTo>
                    <a:lnTo>
                      <a:pt x="538" y="181"/>
                    </a:lnTo>
                    <a:lnTo>
                      <a:pt x="530" y="155"/>
                    </a:lnTo>
                    <a:lnTo>
                      <a:pt x="469" y="164"/>
                    </a:lnTo>
                    <a:lnTo>
                      <a:pt x="428" y="131"/>
                    </a:lnTo>
                    <a:lnTo>
                      <a:pt x="410" y="127"/>
                    </a:lnTo>
                    <a:lnTo>
                      <a:pt x="410" y="103"/>
                    </a:lnTo>
                    <a:lnTo>
                      <a:pt x="498" y="9"/>
                    </a:lnTo>
                    <a:lnTo>
                      <a:pt x="465" y="17"/>
                    </a:lnTo>
                    <a:lnTo>
                      <a:pt x="445" y="28"/>
                    </a:lnTo>
                    <a:lnTo>
                      <a:pt x="437" y="17"/>
                    </a:lnTo>
                    <a:lnTo>
                      <a:pt x="437" y="4"/>
                    </a:lnTo>
                    <a:lnTo>
                      <a:pt x="423" y="0"/>
                    </a:lnTo>
                    <a:lnTo>
                      <a:pt x="383" y="14"/>
                    </a:lnTo>
                    <a:lnTo>
                      <a:pt x="282" y="2"/>
                    </a:lnTo>
                    <a:lnTo>
                      <a:pt x="277" y="82"/>
                    </a:lnTo>
                    <a:lnTo>
                      <a:pt x="230" y="121"/>
                    </a:lnTo>
                    <a:lnTo>
                      <a:pt x="163" y="131"/>
                    </a:lnTo>
                    <a:lnTo>
                      <a:pt x="72" y="190"/>
                    </a:lnTo>
                    <a:lnTo>
                      <a:pt x="0" y="211"/>
                    </a:lnTo>
                    <a:lnTo>
                      <a:pt x="0" y="223"/>
                    </a:lnTo>
                    <a:lnTo>
                      <a:pt x="67" y="322"/>
                    </a:lnTo>
                    <a:lnTo>
                      <a:pt x="67" y="352"/>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87" name="Freeform 15"/>
              <p:cNvSpPr/>
              <p:nvPr/>
            </p:nvSpPr>
            <p:spPr bwMode="auto">
              <a:xfrm>
                <a:off x="4102119" y="3397219"/>
                <a:ext cx="1468460" cy="1020844"/>
              </a:xfrm>
              <a:custGeom>
                <a:avLst/>
                <a:gdLst>
                  <a:gd name="T0" fmla="*/ 2147483647 w 1202"/>
                  <a:gd name="T1" fmla="*/ 2147483647 h 856"/>
                  <a:gd name="T2" fmla="*/ 2147483647 w 1202"/>
                  <a:gd name="T3" fmla="*/ 2147483647 h 856"/>
                  <a:gd name="T4" fmla="*/ 2147483647 w 1202"/>
                  <a:gd name="T5" fmla="*/ 2147483647 h 856"/>
                  <a:gd name="T6" fmla="*/ 2147483647 w 1202"/>
                  <a:gd name="T7" fmla="*/ 2147483647 h 856"/>
                  <a:gd name="T8" fmla="*/ 2147483647 w 1202"/>
                  <a:gd name="T9" fmla="*/ 2147483647 h 856"/>
                  <a:gd name="T10" fmla="*/ 2147483647 w 1202"/>
                  <a:gd name="T11" fmla="*/ 2147483647 h 856"/>
                  <a:gd name="T12" fmla="*/ 2147483647 w 1202"/>
                  <a:gd name="T13" fmla="*/ 0 h 856"/>
                  <a:gd name="T14" fmla="*/ 2147483647 w 1202"/>
                  <a:gd name="T15" fmla="*/ 2147483647 h 856"/>
                  <a:gd name="T16" fmla="*/ 2147483647 w 1202"/>
                  <a:gd name="T17" fmla="*/ 2147483647 h 856"/>
                  <a:gd name="T18" fmla="*/ 2147483647 w 1202"/>
                  <a:gd name="T19" fmla="*/ 2147483647 h 856"/>
                  <a:gd name="T20" fmla="*/ 2147483647 w 1202"/>
                  <a:gd name="T21" fmla="*/ 2147483647 h 856"/>
                  <a:gd name="T22" fmla="*/ 2147483647 w 1202"/>
                  <a:gd name="T23" fmla="*/ 2147483647 h 856"/>
                  <a:gd name="T24" fmla="*/ 2147483647 w 1202"/>
                  <a:gd name="T25" fmla="*/ 2147483647 h 856"/>
                  <a:gd name="T26" fmla="*/ 2147483647 w 1202"/>
                  <a:gd name="T27" fmla="*/ 2147483647 h 856"/>
                  <a:gd name="T28" fmla="*/ 2147483647 w 1202"/>
                  <a:gd name="T29" fmla="*/ 2147483647 h 856"/>
                  <a:gd name="T30" fmla="*/ 2147483647 w 1202"/>
                  <a:gd name="T31" fmla="*/ 2147483647 h 856"/>
                  <a:gd name="T32" fmla="*/ 2147483647 w 1202"/>
                  <a:gd name="T33" fmla="*/ 2147483647 h 856"/>
                  <a:gd name="T34" fmla="*/ 2147483647 w 1202"/>
                  <a:gd name="T35" fmla="*/ 2147483647 h 856"/>
                  <a:gd name="T36" fmla="*/ 2147483647 w 1202"/>
                  <a:gd name="T37" fmla="*/ 2147483647 h 856"/>
                  <a:gd name="T38" fmla="*/ 2147483647 w 1202"/>
                  <a:gd name="T39" fmla="*/ 2147483647 h 856"/>
                  <a:gd name="T40" fmla="*/ 2147483647 w 1202"/>
                  <a:gd name="T41" fmla="*/ 2147483647 h 856"/>
                  <a:gd name="T42" fmla="*/ 2147483647 w 1202"/>
                  <a:gd name="T43" fmla="*/ 2147483647 h 856"/>
                  <a:gd name="T44" fmla="*/ 2147483647 w 1202"/>
                  <a:gd name="T45" fmla="*/ 2147483647 h 856"/>
                  <a:gd name="T46" fmla="*/ 2147483647 w 1202"/>
                  <a:gd name="T47" fmla="*/ 2147483647 h 856"/>
                  <a:gd name="T48" fmla="*/ 2147483647 w 1202"/>
                  <a:gd name="T49" fmla="*/ 2147483647 h 856"/>
                  <a:gd name="T50" fmla="*/ 2147483647 w 1202"/>
                  <a:gd name="T51" fmla="*/ 2147483647 h 856"/>
                  <a:gd name="T52" fmla="*/ 2147483647 w 1202"/>
                  <a:gd name="T53" fmla="*/ 2147483647 h 856"/>
                  <a:gd name="T54" fmla="*/ 2147483647 w 1202"/>
                  <a:gd name="T55" fmla="*/ 2147483647 h 856"/>
                  <a:gd name="T56" fmla="*/ 2147483647 w 1202"/>
                  <a:gd name="T57" fmla="*/ 2147483647 h 856"/>
                  <a:gd name="T58" fmla="*/ 2147483647 w 1202"/>
                  <a:gd name="T59" fmla="*/ 2147483647 h 856"/>
                  <a:gd name="T60" fmla="*/ 2147483647 w 1202"/>
                  <a:gd name="T61" fmla="*/ 2147483647 h 856"/>
                  <a:gd name="T62" fmla="*/ 2147483647 w 1202"/>
                  <a:gd name="T63" fmla="*/ 2147483647 h 856"/>
                  <a:gd name="T64" fmla="*/ 2147483647 w 1202"/>
                  <a:gd name="T65" fmla="*/ 2147483647 h 856"/>
                  <a:gd name="T66" fmla="*/ 2147483647 w 1202"/>
                  <a:gd name="T67" fmla="*/ 2147483647 h 856"/>
                  <a:gd name="T68" fmla="*/ 2147483647 w 1202"/>
                  <a:gd name="T69" fmla="*/ 2147483647 h 856"/>
                  <a:gd name="T70" fmla="*/ 2147483647 w 1202"/>
                  <a:gd name="T71" fmla="*/ 2147483647 h 856"/>
                  <a:gd name="T72" fmla="*/ 2147483647 w 1202"/>
                  <a:gd name="T73" fmla="*/ 2147483647 h 856"/>
                  <a:gd name="T74" fmla="*/ 2147483647 w 1202"/>
                  <a:gd name="T75" fmla="*/ 2147483647 h 856"/>
                  <a:gd name="T76" fmla="*/ 2147483647 w 1202"/>
                  <a:gd name="T77" fmla="*/ 2147483647 h 856"/>
                  <a:gd name="T78" fmla="*/ 2147483647 w 1202"/>
                  <a:gd name="T79" fmla="*/ 2147483647 h 8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02"/>
                  <a:gd name="T121" fmla="*/ 0 h 856"/>
                  <a:gd name="T122" fmla="*/ 1202 w 1202"/>
                  <a:gd name="T123" fmla="*/ 856 h 8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02" h="856">
                    <a:moveTo>
                      <a:pt x="58" y="304"/>
                    </a:moveTo>
                    <a:lnTo>
                      <a:pt x="98" y="320"/>
                    </a:lnTo>
                    <a:lnTo>
                      <a:pt x="164" y="294"/>
                    </a:lnTo>
                    <a:lnTo>
                      <a:pt x="154" y="281"/>
                    </a:lnTo>
                    <a:lnTo>
                      <a:pt x="136" y="281"/>
                    </a:lnTo>
                    <a:lnTo>
                      <a:pt x="129" y="266"/>
                    </a:lnTo>
                    <a:lnTo>
                      <a:pt x="134" y="248"/>
                    </a:lnTo>
                    <a:lnTo>
                      <a:pt x="166" y="232"/>
                    </a:lnTo>
                    <a:lnTo>
                      <a:pt x="189" y="197"/>
                    </a:lnTo>
                    <a:lnTo>
                      <a:pt x="122" y="140"/>
                    </a:lnTo>
                    <a:lnTo>
                      <a:pt x="117" y="80"/>
                    </a:lnTo>
                    <a:lnTo>
                      <a:pt x="149" y="56"/>
                    </a:lnTo>
                    <a:lnTo>
                      <a:pt x="376" y="11"/>
                    </a:lnTo>
                    <a:lnTo>
                      <a:pt x="392" y="0"/>
                    </a:lnTo>
                    <a:lnTo>
                      <a:pt x="425" y="4"/>
                    </a:lnTo>
                    <a:lnTo>
                      <a:pt x="539" y="31"/>
                    </a:lnTo>
                    <a:lnTo>
                      <a:pt x="573" y="51"/>
                    </a:lnTo>
                    <a:lnTo>
                      <a:pt x="623" y="80"/>
                    </a:lnTo>
                    <a:lnTo>
                      <a:pt x="656" y="77"/>
                    </a:lnTo>
                    <a:lnTo>
                      <a:pt x="705" y="49"/>
                    </a:lnTo>
                    <a:lnTo>
                      <a:pt x="769" y="58"/>
                    </a:lnTo>
                    <a:lnTo>
                      <a:pt x="811" y="37"/>
                    </a:lnTo>
                    <a:lnTo>
                      <a:pt x="897" y="89"/>
                    </a:lnTo>
                    <a:lnTo>
                      <a:pt x="944" y="73"/>
                    </a:lnTo>
                    <a:lnTo>
                      <a:pt x="968" y="131"/>
                    </a:lnTo>
                    <a:lnTo>
                      <a:pt x="1028" y="169"/>
                    </a:lnTo>
                    <a:lnTo>
                      <a:pt x="1072" y="208"/>
                    </a:lnTo>
                    <a:lnTo>
                      <a:pt x="1103" y="197"/>
                    </a:lnTo>
                    <a:lnTo>
                      <a:pt x="1163" y="277"/>
                    </a:lnTo>
                    <a:lnTo>
                      <a:pt x="1175" y="329"/>
                    </a:lnTo>
                    <a:lnTo>
                      <a:pt x="1201" y="360"/>
                    </a:lnTo>
                    <a:lnTo>
                      <a:pt x="1193" y="423"/>
                    </a:lnTo>
                    <a:lnTo>
                      <a:pt x="1144" y="459"/>
                    </a:lnTo>
                    <a:lnTo>
                      <a:pt x="1154" y="484"/>
                    </a:lnTo>
                    <a:lnTo>
                      <a:pt x="1135" y="503"/>
                    </a:lnTo>
                    <a:lnTo>
                      <a:pt x="1108" y="526"/>
                    </a:lnTo>
                    <a:lnTo>
                      <a:pt x="1108" y="568"/>
                    </a:lnTo>
                    <a:lnTo>
                      <a:pt x="1088" y="587"/>
                    </a:lnTo>
                    <a:lnTo>
                      <a:pt x="1060" y="577"/>
                    </a:lnTo>
                    <a:lnTo>
                      <a:pt x="1037" y="557"/>
                    </a:lnTo>
                    <a:lnTo>
                      <a:pt x="1025" y="580"/>
                    </a:lnTo>
                    <a:lnTo>
                      <a:pt x="1040" y="601"/>
                    </a:lnTo>
                    <a:lnTo>
                      <a:pt x="1081" y="606"/>
                    </a:lnTo>
                    <a:lnTo>
                      <a:pt x="1117" y="643"/>
                    </a:lnTo>
                    <a:lnTo>
                      <a:pt x="1139" y="643"/>
                    </a:lnTo>
                    <a:lnTo>
                      <a:pt x="1156" y="663"/>
                    </a:lnTo>
                    <a:lnTo>
                      <a:pt x="1141" y="699"/>
                    </a:lnTo>
                    <a:lnTo>
                      <a:pt x="1141" y="700"/>
                    </a:lnTo>
                    <a:lnTo>
                      <a:pt x="1108" y="699"/>
                    </a:lnTo>
                    <a:lnTo>
                      <a:pt x="1088" y="713"/>
                    </a:lnTo>
                    <a:lnTo>
                      <a:pt x="1072" y="687"/>
                    </a:lnTo>
                    <a:lnTo>
                      <a:pt x="1033" y="703"/>
                    </a:lnTo>
                    <a:lnTo>
                      <a:pt x="1023" y="723"/>
                    </a:lnTo>
                    <a:lnTo>
                      <a:pt x="1023" y="753"/>
                    </a:lnTo>
                    <a:lnTo>
                      <a:pt x="985" y="759"/>
                    </a:lnTo>
                    <a:lnTo>
                      <a:pt x="934" y="709"/>
                    </a:lnTo>
                    <a:lnTo>
                      <a:pt x="919" y="685"/>
                    </a:lnTo>
                    <a:lnTo>
                      <a:pt x="880" y="699"/>
                    </a:lnTo>
                    <a:lnTo>
                      <a:pt x="813" y="677"/>
                    </a:lnTo>
                    <a:lnTo>
                      <a:pt x="711" y="694"/>
                    </a:lnTo>
                    <a:lnTo>
                      <a:pt x="705" y="703"/>
                    </a:lnTo>
                    <a:lnTo>
                      <a:pt x="695" y="735"/>
                    </a:lnTo>
                    <a:lnTo>
                      <a:pt x="675" y="748"/>
                    </a:lnTo>
                    <a:lnTo>
                      <a:pt x="677" y="780"/>
                    </a:lnTo>
                    <a:lnTo>
                      <a:pt x="619" y="855"/>
                    </a:lnTo>
                    <a:lnTo>
                      <a:pt x="519" y="835"/>
                    </a:lnTo>
                    <a:lnTo>
                      <a:pt x="512" y="798"/>
                    </a:lnTo>
                    <a:lnTo>
                      <a:pt x="451" y="749"/>
                    </a:lnTo>
                    <a:lnTo>
                      <a:pt x="314" y="727"/>
                    </a:lnTo>
                    <a:lnTo>
                      <a:pt x="256" y="718"/>
                    </a:lnTo>
                    <a:lnTo>
                      <a:pt x="233" y="715"/>
                    </a:lnTo>
                    <a:lnTo>
                      <a:pt x="182" y="672"/>
                    </a:lnTo>
                    <a:lnTo>
                      <a:pt x="76" y="648"/>
                    </a:lnTo>
                    <a:lnTo>
                      <a:pt x="1" y="506"/>
                    </a:lnTo>
                    <a:lnTo>
                      <a:pt x="0" y="467"/>
                    </a:lnTo>
                    <a:lnTo>
                      <a:pt x="28" y="454"/>
                    </a:lnTo>
                    <a:lnTo>
                      <a:pt x="28" y="410"/>
                    </a:lnTo>
                    <a:lnTo>
                      <a:pt x="51" y="356"/>
                    </a:lnTo>
                    <a:lnTo>
                      <a:pt x="27" y="330"/>
                    </a:lnTo>
                    <a:lnTo>
                      <a:pt x="58" y="304"/>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88" name="Freeform 16"/>
              <p:cNvSpPr/>
              <p:nvPr/>
            </p:nvSpPr>
            <p:spPr bwMode="auto">
              <a:xfrm>
                <a:off x="5735116" y="3423757"/>
                <a:ext cx="302539" cy="529000"/>
              </a:xfrm>
              <a:custGeom>
                <a:avLst/>
                <a:gdLst>
                  <a:gd name="T0" fmla="*/ 2147483647 w 252"/>
                  <a:gd name="T1" fmla="*/ 2147483647 h 443"/>
                  <a:gd name="T2" fmla="*/ 2147483647 w 252"/>
                  <a:gd name="T3" fmla="*/ 2147483647 h 443"/>
                  <a:gd name="T4" fmla="*/ 2147483647 w 252"/>
                  <a:gd name="T5" fmla="*/ 2147483647 h 443"/>
                  <a:gd name="T6" fmla="*/ 2147483647 w 252"/>
                  <a:gd name="T7" fmla="*/ 2147483647 h 443"/>
                  <a:gd name="T8" fmla="*/ 2147483647 w 252"/>
                  <a:gd name="T9" fmla="*/ 2147483647 h 443"/>
                  <a:gd name="T10" fmla="*/ 2147483647 w 252"/>
                  <a:gd name="T11" fmla="*/ 2147483647 h 443"/>
                  <a:gd name="T12" fmla="*/ 2147483647 w 252"/>
                  <a:gd name="T13" fmla="*/ 2147483647 h 443"/>
                  <a:gd name="T14" fmla="*/ 2147483647 w 252"/>
                  <a:gd name="T15" fmla="*/ 2147483647 h 443"/>
                  <a:gd name="T16" fmla="*/ 2147483647 w 252"/>
                  <a:gd name="T17" fmla="*/ 0 h 443"/>
                  <a:gd name="T18" fmla="*/ 2147483647 w 252"/>
                  <a:gd name="T19" fmla="*/ 2147483647 h 443"/>
                  <a:gd name="T20" fmla="*/ 2147483647 w 252"/>
                  <a:gd name="T21" fmla="*/ 2147483647 h 443"/>
                  <a:gd name="T22" fmla="*/ 2147483647 w 252"/>
                  <a:gd name="T23" fmla="*/ 2147483647 h 443"/>
                  <a:gd name="T24" fmla="*/ 2147483647 w 252"/>
                  <a:gd name="T25" fmla="*/ 2147483647 h 443"/>
                  <a:gd name="T26" fmla="*/ 2147483647 w 252"/>
                  <a:gd name="T27" fmla="*/ 2147483647 h 443"/>
                  <a:gd name="T28" fmla="*/ 0 w 252"/>
                  <a:gd name="T29" fmla="*/ 2147483647 h 443"/>
                  <a:gd name="T30" fmla="*/ 2147483647 w 252"/>
                  <a:gd name="T31" fmla="*/ 2147483647 h 443"/>
                  <a:gd name="T32" fmla="*/ 2147483647 w 252"/>
                  <a:gd name="T33" fmla="*/ 2147483647 h 443"/>
                  <a:gd name="T34" fmla="*/ 2147483647 w 252"/>
                  <a:gd name="T35" fmla="*/ 2147483647 h 443"/>
                  <a:gd name="T36" fmla="*/ 2147483647 w 252"/>
                  <a:gd name="T37" fmla="*/ 2147483647 h 443"/>
                  <a:gd name="T38" fmla="*/ 2147483647 w 252"/>
                  <a:gd name="T39" fmla="*/ 2147483647 h 443"/>
                  <a:gd name="T40" fmla="*/ 2147483647 w 252"/>
                  <a:gd name="T41" fmla="*/ 2147483647 h 443"/>
                  <a:gd name="T42" fmla="*/ 2147483647 w 252"/>
                  <a:gd name="T43" fmla="*/ 2147483647 h 443"/>
                  <a:gd name="T44" fmla="*/ 2147483647 w 252"/>
                  <a:gd name="T45" fmla="*/ 2147483647 h 443"/>
                  <a:gd name="T46" fmla="*/ 2147483647 w 252"/>
                  <a:gd name="T47" fmla="*/ 2147483647 h 443"/>
                  <a:gd name="T48" fmla="*/ 2147483647 w 252"/>
                  <a:gd name="T49" fmla="*/ 2147483647 h 443"/>
                  <a:gd name="T50" fmla="*/ 2147483647 w 252"/>
                  <a:gd name="T51" fmla="*/ 2147483647 h 443"/>
                  <a:gd name="T52" fmla="*/ 2147483647 w 252"/>
                  <a:gd name="T53" fmla="*/ 2147483647 h 443"/>
                  <a:gd name="T54" fmla="*/ 2147483647 w 252"/>
                  <a:gd name="T55" fmla="*/ 2147483647 h 443"/>
                  <a:gd name="T56" fmla="*/ 2147483647 w 252"/>
                  <a:gd name="T57" fmla="*/ 2147483647 h 443"/>
                  <a:gd name="T58" fmla="*/ 2147483647 w 252"/>
                  <a:gd name="T59" fmla="*/ 2147483647 h 443"/>
                  <a:gd name="T60" fmla="*/ 2147483647 w 252"/>
                  <a:gd name="T61" fmla="*/ 2147483647 h 44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2"/>
                  <a:gd name="T94" fmla="*/ 0 h 443"/>
                  <a:gd name="T95" fmla="*/ 252 w 252"/>
                  <a:gd name="T96" fmla="*/ 443 h 44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2" h="443">
                    <a:moveTo>
                      <a:pt x="232" y="247"/>
                    </a:moveTo>
                    <a:lnTo>
                      <a:pt x="236" y="200"/>
                    </a:lnTo>
                    <a:lnTo>
                      <a:pt x="251" y="178"/>
                    </a:lnTo>
                    <a:lnTo>
                      <a:pt x="246" y="156"/>
                    </a:lnTo>
                    <a:lnTo>
                      <a:pt x="165" y="127"/>
                    </a:lnTo>
                    <a:lnTo>
                      <a:pt x="174" y="96"/>
                    </a:lnTo>
                    <a:lnTo>
                      <a:pt x="196" y="61"/>
                    </a:lnTo>
                    <a:lnTo>
                      <a:pt x="181" y="7"/>
                    </a:lnTo>
                    <a:lnTo>
                      <a:pt x="174" y="0"/>
                    </a:lnTo>
                    <a:lnTo>
                      <a:pt x="124" y="34"/>
                    </a:lnTo>
                    <a:lnTo>
                      <a:pt x="102" y="111"/>
                    </a:lnTo>
                    <a:lnTo>
                      <a:pt x="91" y="165"/>
                    </a:lnTo>
                    <a:lnTo>
                      <a:pt x="52" y="200"/>
                    </a:lnTo>
                    <a:lnTo>
                      <a:pt x="28" y="210"/>
                    </a:lnTo>
                    <a:lnTo>
                      <a:pt x="0" y="214"/>
                    </a:lnTo>
                    <a:lnTo>
                      <a:pt x="63" y="299"/>
                    </a:lnTo>
                    <a:lnTo>
                      <a:pt x="80" y="356"/>
                    </a:lnTo>
                    <a:lnTo>
                      <a:pt x="72" y="389"/>
                    </a:lnTo>
                    <a:lnTo>
                      <a:pt x="115" y="413"/>
                    </a:lnTo>
                    <a:lnTo>
                      <a:pt x="115" y="429"/>
                    </a:lnTo>
                    <a:lnTo>
                      <a:pt x="156" y="442"/>
                    </a:lnTo>
                    <a:lnTo>
                      <a:pt x="169" y="442"/>
                    </a:lnTo>
                    <a:lnTo>
                      <a:pt x="169" y="408"/>
                    </a:lnTo>
                    <a:lnTo>
                      <a:pt x="200" y="402"/>
                    </a:lnTo>
                    <a:lnTo>
                      <a:pt x="210" y="361"/>
                    </a:lnTo>
                    <a:lnTo>
                      <a:pt x="186" y="344"/>
                    </a:lnTo>
                    <a:lnTo>
                      <a:pt x="169" y="327"/>
                    </a:lnTo>
                    <a:lnTo>
                      <a:pt x="176" y="251"/>
                    </a:lnTo>
                    <a:lnTo>
                      <a:pt x="192" y="239"/>
                    </a:lnTo>
                    <a:lnTo>
                      <a:pt x="223" y="252"/>
                    </a:lnTo>
                    <a:lnTo>
                      <a:pt x="232" y="247"/>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89" name="Freeform 17"/>
              <p:cNvSpPr/>
              <p:nvPr/>
            </p:nvSpPr>
            <p:spPr bwMode="auto">
              <a:xfrm>
                <a:off x="6655115" y="2900065"/>
                <a:ext cx="621000" cy="875769"/>
              </a:xfrm>
              <a:custGeom>
                <a:avLst/>
                <a:gdLst>
                  <a:gd name="T0" fmla="*/ 2147483647 w 507"/>
                  <a:gd name="T1" fmla="*/ 2147483647 h 733"/>
                  <a:gd name="T2" fmla="*/ 2147483647 w 507"/>
                  <a:gd name="T3" fmla="*/ 2147483647 h 733"/>
                  <a:gd name="T4" fmla="*/ 2147483647 w 507"/>
                  <a:gd name="T5" fmla="*/ 2147483647 h 733"/>
                  <a:gd name="T6" fmla="*/ 2147483647 w 507"/>
                  <a:gd name="T7" fmla="*/ 2147483647 h 733"/>
                  <a:gd name="T8" fmla="*/ 2147483647 w 507"/>
                  <a:gd name="T9" fmla="*/ 2147483647 h 733"/>
                  <a:gd name="T10" fmla="*/ 2147483647 w 507"/>
                  <a:gd name="T11" fmla="*/ 2147483647 h 733"/>
                  <a:gd name="T12" fmla="*/ 2147483647 w 507"/>
                  <a:gd name="T13" fmla="*/ 2147483647 h 733"/>
                  <a:gd name="T14" fmla="*/ 2147483647 w 507"/>
                  <a:gd name="T15" fmla="*/ 2147483647 h 733"/>
                  <a:gd name="T16" fmla="*/ 2147483647 w 507"/>
                  <a:gd name="T17" fmla="*/ 2147483647 h 733"/>
                  <a:gd name="T18" fmla="*/ 2147483647 w 507"/>
                  <a:gd name="T19" fmla="*/ 2147483647 h 733"/>
                  <a:gd name="T20" fmla="*/ 2147483647 w 507"/>
                  <a:gd name="T21" fmla="*/ 2147483647 h 733"/>
                  <a:gd name="T22" fmla="*/ 2147483647 w 507"/>
                  <a:gd name="T23" fmla="*/ 2147483647 h 733"/>
                  <a:gd name="T24" fmla="*/ 2147483647 w 507"/>
                  <a:gd name="T25" fmla="*/ 2147483647 h 733"/>
                  <a:gd name="T26" fmla="*/ 2147483647 w 507"/>
                  <a:gd name="T27" fmla="*/ 2147483647 h 733"/>
                  <a:gd name="T28" fmla="*/ 2147483647 w 507"/>
                  <a:gd name="T29" fmla="*/ 2147483647 h 733"/>
                  <a:gd name="T30" fmla="*/ 2147483647 w 507"/>
                  <a:gd name="T31" fmla="*/ 2147483647 h 733"/>
                  <a:gd name="T32" fmla="*/ 2147483647 w 507"/>
                  <a:gd name="T33" fmla="*/ 2147483647 h 733"/>
                  <a:gd name="T34" fmla="*/ 2147483647 w 507"/>
                  <a:gd name="T35" fmla="*/ 2147483647 h 733"/>
                  <a:gd name="T36" fmla="*/ 2147483647 w 507"/>
                  <a:gd name="T37" fmla="*/ 2147483647 h 733"/>
                  <a:gd name="T38" fmla="*/ 2147483647 w 507"/>
                  <a:gd name="T39" fmla="*/ 2147483647 h 733"/>
                  <a:gd name="T40" fmla="*/ 2147483647 w 507"/>
                  <a:gd name="T41" fmla="*/ 0 h 733"/>
                  <a:gd name="T42" fmla="*/ 2147483647 w 507"/>
                  <a:gd name="T43" fmla="*/ 2147483647 h 733"/>
                  <a:gd name="T44" fmla="*/ 2147483647 w 507"/>
                  <a:gd name="T45" fmla="*/ 2147483647 h 733"/>
                  <a:gd name="T46" fmla="*/ 2147483647 w 507"/>
                  <a:gd name="T47" fmla="*/ 2147483647 h 733"/>
                  <a:gd name="T48" fmla="*/ 2147483647 w 507"/>
                  <a:gd name="T49" fmla="*/ 2147483647 h 733"/>
                  <a:gd name="T50" fmla="*/ 2147483647 w 507"/>
                  <a:gd name="T51" fmla="*/ 2147483647 h 733"/>
                  <a:gd name="T52" fmla="*/ 2147483647 w 507"/>
                  <a:gd name="T53" fmla="*/ 2147483647 h 733"/>
                  <a:gd name="T54" fmla="*/ 2147483647 w 507"/>
                  <a:gd name="T55" fmla="*/ 2147483647 h 733"/>
                  <a:gd name="T56" fmla="*/ 2147483647 w 507"/>
                  <a:gd name="T57" fmla="*/ 2147483647 h 733"/>
                  <a:gd name="T58" fmla="*/ 2147483647 w 507"/>
                  <a:gd name="T59" fmla="*/ 2147483647 h 733"/>
                  <a:gd name="T60" fmla="*/ 2147483647 w 507"/>
                  <a:gd name="T61" fmla="*/ 2147483647 h 733"/>
                  <a:gd name="T62" fmla="*/ 2147483647 w 507"/>
                  <a:gd name="T63" fmla="*/ 2147483647 h 733"/>
                  <a:gd name="T64" fmla="*/ 2147483647 w 507"/>
                  <a:gd name="T65" fmla="*/ 2147483647 h 733"/>
                  <a:gd name="T66" fmla="*/ 2147483647 w 507"/>
                  <a:gd name="T67" fmla="*/ 2147483647 h 733"/>
                  <a:gd name="T68" fmla="*/ 2147483647 w 507"/>
                  <a:gd name="T69" fmla="*/ 2147483647 h 733"/>
                  <a:gd name="T70" fmla="*/ 2147483647 w 507"/>
                  <a:gd name="T71" fmla="*/ 2147483647 h 733"/>
                  <a:gd name="T72" fmla="*/ 2147483647 w 507"/>
                  <a:gd name="T73" fmla="*/ 2147483647 h 7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7"/>
                  <a:gd name="T112" fmla="*/ 0 h 733"/>
                  <a:gd name="T113" fmla="*/ 507 w 507"/>
                  <a:gd name="T114" fmla="*/ 733 h 7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7" h="733">
                    <a:moveTo>
                      <a:pt x="197" y="722"/>
                    </a:moveTo>
                    <a:lnTo>
                      <a:pt x="201" y="710"/>
                    </a:lnTo>
                    <a:lnTo>
                      <a:pt x="185" y="681"/>
                    </a:lnTo>
                    <a:lnTo>
                      <a:pt x="243" y="572"/>
                    </a:lnTo>
                    <a:lnTo>
                      <a:pt x="297" y="524"/>
                    </a:lnTo>
                    <a:lnTo>
                      <a:pt x="336" y="514"/>
                    </a:lnTo>
                    <a:lnTo>
                      <a:pt x="374" y="466"/>
                    </a:lnTo>
                    <a:lnTo>
                      <a:pt x="359" y="457"/>
                    </a:lnTo>
                    <a:lnTo>
                      <a:pt x="345" y="423"/>
                    </a:lnTo>
                    <a:lnTo>
                      <a:pt x="317" y="434"/>
                    </a:lnTo>
                    <a:lnTo>
                      <a:pt x="270" y="423"/>
                    </a:lnTo>
                    <a:lnTo>
                      <a:pt x="268" y="411"/>
                    </a:lnTo>
                    <a:lnTo>
                      <a:pt x="266" y="331"/>
                    </a:lnTo>
                    <a:lnTo>
                      <a:pt x="242" y="340"/>
                    </a:lnTo>
                    <a:lnTo>
                      <a:pt x="227" y="356"/>
                    </a:lnTo>
                    <a:lnTo>
                      <a:pt x="195" y="346"/>
                    </a:lnTo>
                    <a:lnTo>
                      <a:pt x="153" y="354"/>
                    </a:lnTo>
                    <a:lnTo>
                      <a:pt x="146" y="334"/>
                    </a:lnTo>
                    <a:lnTo>
                      <a:pt x="151" y="297"/>
                    </a:lnTo>
                    <a:lnTo>
                      <a:pt x="183" y="261"/>
                    </a:lnTo>
                    <a:lnTo>
                      <a:pt x="190" y="218"/>
                    </a:lnTo>
                    <a:lnTo>
                      <a:pt x="221" y="186"/>
                    </a:lnTo>
                    <a:lnTo>
                      <a:pt x="279" y="216"/>
                    </a:lnTo>
                    <a:lnTo>
                      <a:pt x="293" y="216"/>
                    </a:lnTo>
                    <a:lnTo>
                      <a:pt x="303" y="258"/>
                    </a:lnTo>
                    <a:lnTo>
                      <a:pt x="318" y="266"/>
                    </a:lnTo>
                    <a:lnTo>
                      <a:pt x="327" y="292"/>
                    </a:lnTo>
                    <a:lnTo>
                      <a:pt x="324" y="309"/>
                    </a:lnTo>
                    <a:lnTo>
                      <a:pt x="359" y="334"/>
                    </a:lnTo>
                    <a:lnTo>
                      <a:pt x="364" y="354"/>
                    </a:lnTo>
                    <a:lnTo>
                      <a:pt x="393" y="366"/>
                    </a:lnTo>
                    <a:lnTo>
                      <a:pt x="464" y="326"/>
                    </a:lnTo>
                    <a:lnTo>
                      <a:pt x="464" y="304"/>
                    </a:lnTo>
                    <a:lnTo>
                      <a:pt x="506" y="243"/>
                    </a:lnTo>
                    <a:lnTo>
                      <a:pt x="476" y="201"/>
                    </a:lnTo>
                    <a:lnTo>
                      <a:pt x="455" y="199"/>
                    </a:lnTo>
                    <a:lnTo>
                      <a:pt x="413" y="172"/>
                    </a:lnTo>
                    <a:lnTo>
                      <a:pt x="428" y="128"/>
                    </a:lnTo>
                    <a:lnTo>
                      <a:pt x="364" y="123"/>
                    </a:lnTo>
                    <a:lnTo>
                      <a:pt x="336" y="80"/>
                    </a:lnTo>
                    <a:lnTo>
                      <a:pt x="340" y="60"/>
                    </a:lnTo>
                    <a:lnTo>
                      <a:pt x="286" y="0"/>
                    </a:lnTo>
                    <a:lnTo>
                      <a:pt x="251" y="18"/>
                    </a:lnTo>
                    <a:lnTo>
                      <a:pt x="221" y="46"/>
                    </a:lnTo>
                    <a:lnTo>
                      <a:pt x="232" y="68"/>
                    </a:lnTo>
                    <a:lnTo>
                      <a:pt x="224" y="82"/>
                    </a:lnTo>
                    <a:lnTo>
                      <a:pt x="183" y="85"/>
                    </a:lnTo>
                    <a:lnTo>
                      <a:pt x="163" y="103"/>
                    </a:lnTo>
                    <a:lnTo>
                      <a:pt x="146" y="94"/>
                    </a:lnTo>
                    <a:lnTo>
                      <a:pt x="129" y="112"/>
                    </a:lnTo>
                    <a:lnTo>
                      <a:pt x="89" y="142"/>
                    </a:lnTo>
                    <a:lnTo>
                      <a:pt x="73" y="130"/>
                    </a:lnTo>
                    <a:lnTo>
                      <a:pt x="73" y="90"/>
                    </a:lnTo>
                    <a:lnTo>
                      <a:pt x="58" y="82"/>
                    </a:lnTo>
                    <a:lnTo>
                      <a:pt x="37" y="92"/>
                    </a:lnTo>
                    <a:lnTo>
                      <a:pt x="9" y="150"/>
                    </a:lnTo>
                    <a:lnTo>
                      <a:pt x="0" y="204"/>
                    </a:lnTo>
                    <a:lnTo>
                      <a:pt x="32" y="258"/>
                    </a:lnTo>
                    <a:lnTo>
                      <a:pt x="58" y="283"/>
                    </a:lnTo>
                    <a:lnTo>
                      <a:pt x="58" y="326"/>
                    </a:lnTo>
                    <a:lnTo>
                      <a:pt x="75" y="363"/>
                    </a:lnTo>
                    <a:lnTo>
                      <a:pt x="68" y="406"/>
                    </a:lnTo>
                    <a:lnTo>
                      <a:pt x="27" y="432"/>
                    </a:lnTo>
                    <a:lnTo>
                      <a:pt x="7" y="496"/>
                    </a:lnTo>
                    <a:lnTo>
                      <a:pt x="41" y="536"/>
                    </a:lnTo>
                    <a:lnTo>
                      <a:pt x="65" y="584"/>
                    </a:lnTo>
                    <a:lnTo>
                      <a:pt x="50" y="609"/>
                    </a:lnTo>
                    <a:lnTo>
                      <a:pt x="45" y="644"/>
                    </a:lnTo>
                    <a:lnTo>
                      <a:pt x="32" y="666"/>
                    </a:lnTo>
                    <a:lnTo>
                      <a:pt x="23" y="691"/>
                    </a:lnTo>
                    <a:lnTo>
                      <a:pt x="45" y="720"/>
                    </a:lnTo>
                    <a:lnTo>
                      <a:pt x="143" y="732"/>
                    </a:lnTo>
                    <a:lnTo>
                      <a:pt x="183" y="717"/>
                    </a:lnTo>
                    <a:lnTo>
                      <a:pt x="197" y="722"/>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90" name="Freeform 18"/>
              <p:cNvSpPr/>
              <p:nvPr/>
            </p:nvSpPr>
            <p:spPr bwMode="auto">
              <a:xfrm>
                <a:off x="6980653" y="3207911"/>
                <a:ext cx="127384" cy="205231"/>
              </a:xfrm>
              <a:custGeom>
                <a:avLst/>
                <a:gdLst>
                  <a:gd name="T0" fmla="*/ 2147483647 w 105"/>
                  <a:gd name="T1" fmla="*/ 2147483647 h 173"/>
                  <a:gd name="T2" fmla="*/ 2147483647 w 105"/>
                  <a:gd name="T3" fmla="*/ 2147483647 h 173"/>
                  <a:gd name="T4" fmla="*/ 2147483647 w 105"/>
                  <a:gd name="T5" fmla="*/ 2147483647 h 173"/>
                  <a:gd name="T6" fmla="*/ 2147483647 w 105"/>
                  <a:gd name="T7" fmla="*/ 2147483647 h 173"/>
                  <a:gd name="T8" fmla="*/ 0 w 105"/>
                  <a:gd name="T9" fmla="*/ 2147483647 h 173"/>
                  <a:gd name="T10" fmla="*/ 2147483647 w 105"/>
                  <a:gd name="T11" fmla="*/ 2147483647 h 173"/>
                  <a:gd name="T12" fmla="*/ 2147483647 w 105"/>
                  <a:gd name="T13" fmla="*/ 2147483647 h 173"/>
                  <a:gd name="T14" fmla="*/ 2147483647 w 105"/>
                  <a:gd name="T15" fmla="*/ 2147483647 h 173"/>
                  <a:gd name="T16" fmla="*/ 2147483647 w 105"/>
                  <a:gd name="T17" fmla="*/ 0 h 173"/>
                  <a:gd name="T18" fmla="*/ 2147483647 w 105"/>
                  <a:gd name="T19" fmla="*/ 2147483647 h 173"/>
                  <a:gd name="T20" fmla="*/ 2147483647 w 105"/>
                  <a:gd name="T21" fmla="*/ 2147483647 h 173"/>
                  <a:gd name="T22" fmla="*/ 2147483647 w 105"/>
                  <a:gd name="T23" fmla="*/ 2147483647 h 173"/>
                  <a:gd name="T24" fmla="*/ 2147483647 w 105"/>
                  <a:gd name="T25" fmla="*/ 2147483647 h 173"/>
                  <a:gd name="T26" fmla="*/ 2147483647 w 105"/>
                  <a:gd name="T27" fmla="*/ 2147483647 h 173"/>
                  <a:gd name="T28" fmla="*/ 2147483647 w 105"/>
                  <a:gd name="T29" fmla="*/ 2147483647 h 173"/>
                  <a:gd name="T30" fmla="*/ 2147483647 w 105"/>
                  <a:gd name="T31" fmla="*/ 2147483647 h 173"/>
                  <a:gd name="T32" fmla="*/ 2147483647 w 105"/>
                  <a:gd name="T33" fmla="*/ 2147483647 h 1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173"/>
                  <a:gd name="T53" fmla="*/ 105 w 105"/>
                  <a:gd name="T54" fmla="*/ 173 h 1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173">
                    <a:moveTo>
                      <a:pt x="86" y="159"/>
                    </a:moveTo>
                    <a:lnTo>
                      <a:pt x="60" y="172"/>
                    </a:lnTo>
                    <a:lnTo>
                      <a:pt x="14" y="162"/>
                    </a:lnTo>
                    <a:lnTo>
                      <a:pt x="3" y="150"/>
                    </a:lnTo>
                    <a:lnTo>
                      <a:pt x="0" y="74"/>
                    </a:lnTo>
                    <a:lnTo>
                      <a:pt x="41" y="57"/>
                    </a:lnTo>
                    <a:lnTo>
                      <a:pt x="37" y="43"/>
                    </a:lnTo>
                    <a:lnTo>
                      <a:pt x="44" y="14"/>
                    </a:lnTo>
                    <a:lnTo>
                      <a:pt x="47" y="0"/>
                    </a:lnTo>
                    <a:lnTo>
                      <a:pt x="62" y="8"/>
                    </a:lnTo>
                    <a:lnTo>
                      <a:pt x="69" y="33"/>
                    </a:lnTo>
                    <a:lnTo>
                      <a:pt x="66" y="50"/>
                    </a:lnTo>
                    <a:lnTo>
                      <a:pt x="99" y="74"/>
                    </a:lnTo>
                    <a:lnTo>
                      <a:pt x="104" y="93"/>
                    </a:lnTo>
                    <a:lnTo>
                      <a:pt x="86" y="107"/>
                    </a:lnTo>
                    <a:lnTo>
                      <a:pt x="78" y="139"/>
                    </a:lnTo>
                    <a:lnTo>
                      <a:pt x="86" y="159"/>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91" name="Freeform 20"/>
              <p:cNvSpPr/>
              <p:nvPr/>
            </p:nvSpPr>
            <p:spPr bwMode="auto">
              <a:xfrm>
                <a:off x="6352578" y="3202604"/>
                <a:ext cx="392769" cy="799691"/>
              </a:xfrm>
              <a:custGeom>
                <a:avLst/>
                <a:gdLst>
                  <a:gd name="T0" fmla="*/ 2147483647 w 323"/>
                  <a:gd name="T1" fmla="*/ 2147483647 h 672"/>
                  <a:gd name="T2" fmla="*/ 2147483647 w 323"/>
                  <a:gd name="T3" fmla="*/ 2147483647 h 672"/>
                  <a:gd name="T4" fmla="*/ 2147483647 w 323"/>
                  <a:gd name="T5" fmla="*/ 2147483647 h 672"/>
                  <a:gd name="T6" fmla="*/ 2147483647 w 323"/>
                  <a:gd name="T7" fmla="*/ 2147483647 h 672"/>
                  <a:gd name="T8" fmla="*/ 2147483647 w 323"/>
                  <a:gd name="T9" fmla="*/ 2147483647 h 672"/>
                  <a:gd name="T10" fmla="*/ 2147483647 w 323"/>
                  <a:gd name="T11" fmla="*/ 2147483647 h 672"/>
                  <a:gd name="T12" fmla="*/ 2147483647 w 323"/>
                  <a:gd name="T13" fmla="*/ 2147483647 h 672"/>
                  <a:gd name="T14" fmla="*/ 2147483647 w 323"/>
                  <a:gd name="T15" fmla="*/ 2147483647 h 672"/>
                  <a:gd name="T16" fmla="*/ 2147483647 w 323"/>
                  <a:gd name="T17" fmla="*/ 2147483647 h 672"/>
                  <a:gd name="T18" fmla="*/ 2147483647 w 323"/>
                  <a:gd name="T19" fmla="*/ 2147483647 h 672"/>
                  <a:gd name="T20" fmla="*/ 2147483647 w 323"/>
                  <a:gd name="T21" fmla="*/ 2147483647 h 672"/>
                  <a:gd name="T22" fmla="*/ 2147483647 w 323"/>
                  <a:gd name="T23" fmla="*/ 2147483647 h 672"/>
                  <a:gd name="T24" fmla="*/ 2147483647 w 323"/>
                  <a:gd name="T25" fmla="*/ 2147483647 h 672"/>
                  <a:gd name="T26" fmla="*/ 2147483647 w 323"/>
                  <a:gd name="T27" fmla="*/ 2147483647 h 672"/>
                  <a:gd name="T28" fmla="*/ 2147483647 w 323"/>
                  <a:gd name="T29" fmla="*/ 2147483647 h 672"/>
                  <a:gd name="T30" fmla="*/ 2147483647 w 323"/>
                  <a:gd name="T31" fmla="*/ 2147483647 h 672"/>
                  <a:gd name="T32" fmla="*/ 2147483647 w 323"/>
                  <a:gd name="T33" fmla="*/ 2147483647 h 672"/>
                  <a:gd name="T34" fmla="*/ 2147483647 w 323"/>
                  <a:gd name="T35" fmla="*/ 2147483647 h 672"/>
                  <a:gd name="T36" fmla="*/ 2147483647 w 323"/>
                  <a:gd name="T37" fmla="*/ 0 h 672"/>
                  <a:gd name="T38" fmla="*/ 2147483647 w 323"/>
                  <a:gd name="T39" fmla="*/ 2147483647 h 672"/>
                  <a:gd name="T40" fmla="*/ 2147483647 w 323"/>
                  <a:gd name="T41" fmla="*/ 2147483647 h 672"/>
                  <a:gd name="T42" fmla="*/ 2147483647 w 323"/>
                  <a:gd name="T43" fmla="*/ 2147483647 h 672"/>
                  <a:gd name="T44" fmla="*/ 2147483647 w 323"/>
                  <a:gd name="T45" fmla="*/ 2147483647 h 672"/>
                  <a:gd name="T46" fmla="*/ 2147483647 w 323"/>
                  <a:gd name="T47" fmla="*/ 2147483647 h 672"/>
                  <a:gd name="T48" fmla="*/ 2147483647 w 323"/>
                  <a:gd name="T49" fmla="*/ 2147483647 h 672"/>
                  <a:gd name="T50" fmla="*/ 2147483647 w 323"/>
                  <a:gd name="T51" fmla="*/ 2147483647 h 672"/>
                  <a:gd name="T52" fmla="*/ 2147483647 w 323"/>
                  <a:gd name="T53" fmla="*/ 2147483647 h 672"/>
                  <a:gd name="T54" fmla="*/ 2147483647 w 323"/>
                  <a:gd name="T55" fmla="*/ 2147483647 h 672"/>
                  <a:gd name="T56" fmla="*/ 2147483647 w 323"/>
                  <a:gd name="T57" fmla="*/ 2147483647 h 672"/>
                  <a:gd name="T58" fmla="*/ 2147483647 w 323"/>
                  <a:gd name="T59" fmla="*/ 2147483647 h 672"/>
                  <a:gd name="T60" fmla="*/ 2147483647 w 323"/>
                  <a:gd name="T61" fmla="*/ 2147483647 h 672"/>
                  <a:gd name="T62" fmla="*/ 2147483647 w 323"/>
                  <a:gd name="T63" fmla="*/ 2147483647 h 672"/>
                  <a:gd name="T64" fmla="*/ 0 w 323"/>
                  <a:gd name="T65" fmla="*/ 2147483647 h 672"/>
                  <a:gd name="T66" fmla="*/ 2147483647 w 323"/>
                  <a:gd name="T67" fmla="*/ 2147483647 h 672"/>
                  <a:gd name="T68" fmla="*/ 2147483647 w 323"/>
                  <a:gd name="T69" fmla="*/ 2147483647 h 672"/>
                  <a:gd name="T70" fmla="*/ 2147483647 w 323"/>
                  <a:gd name="T71" fmla="*/ 2147483647 h 6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3"/>
                  <a:gd name="T109" fmla="*/ 0 h 672"/>
                  <a:gd name="T110" fmla="*/ 323 w 323"/>
                  <a:gd name="T111" fmla="*/ 672 h 6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3" h="672">
                    <a:moveTo>
                      <a:pt x="21" y="671"/>
                    </a:moveTo>
                    <a:lnTo>
                      <a:pt x="90" y="650"/>
                    </a:lnTo>
                    <a:lnTo>
                      <a:pt x="179" y="592"/>
                    </a:lnTo>
                    <a:lnTo>
                      <a:pt x="241" y="580"/>
                    </a:lnTo>
                    <a:lnTo>
                      <a:pt x="288" y="542"/>
                    </a:lnTo>
                    <a:lnTo>
                      <a:pt x="293" y="462"/>
                    </a:lnTo>
                    <a:lnTo>
                      <a:pt x="270" y="433"/>
                    </a:lnTo>
                    <a:lnTo>
                      <a:pt x="278" y="406"/>
                    </a:lnTo>
                    <a:lnTo>
                      <a:pt x="293" y="386"/>
                    </a:lnTo>
                    <a:lnTo>
                      <a:pt x="296" y="351"/>
                    </a:lnTo>
                    <a:lnTo>
                      <a:pt x="312" y="326"/>
                    </a:lnTo>
                    <a:lnTo>
                      <a:pt x="288" y="278"/>
                    </a:lnTo>
                    <a:lnTo>
                      <a:pt x="253" y="238"/>
                    </a:lnTo>
                    <a:lnTo>
                      <a:pt x="274" y="174"/>
                    </a:lnTo>
                    <a:lnTo>
                      <a:pt x="314" y="148"/>
                    </a:lnTo>
                    <a:lnTo>
                      <a:pt x="322" y="105"/>
                    </a:lnTo>
                    <a:lnTo>
                      <a:pt x="305" y="68"/>
                    </a:lnTo>
                    <a:lnTo>
                      <a:pt x="305" y="25"/>
                    </a:lnTo>
                    <a:lnTo>
                      <a:pt x="278" y="0"/>
                    </a:lnTo>
                    <a:lnTo>
                      <a:pt x="215" y="32"/>
                    </a:lnTo>
                    <a:lnTo>
                      <a:pt x="205" y="22"/>
                    </a:lnTo>
                    <a:lnTo>
                      <a:pt x="172" y="48"/>
                    </a:lnTo>
                    <a:lnTo>
                      <a:pt x="144" y="45"/>
                    </a:lnTo>
                    <a:lnTo>
                      <a:pt x="90" y="123"/>
                    </a:lnTo>
                    <a:lnTo>
                      <a:pt x="75" y="123"/>
                    </a:lnTo>
                    <a:lnTo>
                      <a:pt x="45" y="148"/>
                    </a:lnTo>
                    <a:lnTo>
                      <a:pt x="47" y="181"/>
                    </a:lnTo>
                    <a:lnTo>
                      <a:pt x="33" y="211"/>
                    </a:lnTo>
                    <a:lnTo>
                      <a:pt x="28" y="252"/>
                    </a:lnTo>
                    <a:lnTo>
                      <a:pt x="2" y="292"/>
                    </a:lnTo>
                    <a:lnTo>
                      <a:pt x="31" y="351"/>
                    </a:lnTo>
                    <a:lnTo>
                      <a:pt x="21" y="386"/>
                    </a:lnTo>
                    <a:lnTo>
                      <a:pt x="0" y="423"/>
                    </a:lnTo>
                    <a:lnTo>
                      <a:pt x="31" y="567"/>
                    </a:lnTo>
                    <a:lnTo>
                      <a:pt x="10" y="640"/>
                    </a:lnTo>
                    <a:lnTo>
                      <a:pt x="21" y="671"/>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92" name="Freeform 21"/>
              <p:cNvSpPr/>
              <p:nvPr/>
            </p:nvSpPr>
            <p:spPr bwMode="auto">
              <a:xfrm>
                <a:off x="6982423" y="3222065"/>
                <a:ext cx="46000" cy="65462"/>
              </a:xfrm>
              <a:custGeom>
                <a:avLst/>
                <a:gdLst>
                  <a:gd name="T0" fmla="*/ 2147483647 w 38"/>
                  <a:gd name="T1" fmla="*/ 0 h 53"/>
                  <a:gd name="T2" fmla="*/ 2147483647 w 38"/>
                  <a:gd name="T3" fmla="*/ 2147483647 h 53"/>
                  <a:gd name="T4" fmla="*/ 2147483647 w 38"/>
                  <a:gd name="T5" fmla="*/ 2147483647 h 53"/>
                  <a:gd name="T6" fmla="*/ 2147483647 w 38"/>
                  <a:gd name="T7" fmla="*/ 2147483647 h 53"/>
                  <a:gd name="T8" fmla="*/ 2147483647 w 38"/>
                  <a:gd name="T9" fmla="*/ 2147483647 h 53"/>
                  <a:gd name="T10" fmla="*/ 0 w 38"/>
                  <a:gd name="T11" fmla="*/ 2147483647 h 53"/>
                  <a:gd name="T12" fmla="*/ 2147483647 w 38"/>
                  <a:gd name="T13" fmla="*/ 0 h 53"/>
                  <a:gd name="T14" fmla="*/ 0 60000 65536"/>
                  <a:gd name="T15" fmla="*/ 0 60000 65536"/>
                  <a:gd name="T16" fmla="*/ 0 60000 65536"/>
                  <a:gd name="T17" fmla="*/ 0 60000 65536"/>
                  <a:gd name="T18" fmla="*/ 0 60000 65536"/>
                  <a:gd name="T19" fmla="*/ 0 60000 65536"/>
                  <a:gd name="T20" fmla="*/ 0 60000 65536"/>
                  <a:gd name="T21" fmla="*/ 0 w 38"/>
                  <a:gd name="T22" fmla="*/ 0 h 53"/>
                  <a:gd name="T23" fmla="*/ 38 w 38"/>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53">
                    <a:moveTo>
                      <a:pt x="37" y="0"/>
                    </a:moveTo>
                    <a:lnTo>
                      <a:pt x="31" y="27"/>
                    </a:lnTo>
                    <a:lnTo>
                      <a:pt x="34" y="39"/>
                    </a:lnTo>
                    <a:lnTo>
                      <a:pt x="8" y="52"/>
                    </a:lnTo>
                    <a:lnTo>
                      <a:pt x="5" y="30"/>
                    </a:lnTo>
                    <a:lnTo>
                      <a:pt x="0" y="15"/>
                    </a:lnTo>
                    <a:lnTo>
                      <a:pt x="37" y="0"/>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93" name="Freeform 22"/>
              <p:cNvSpPr/>
              <p:nvPr/>
            </p:nvSpPr>
            <p:spPr bwMode="auto">
              <a:xfrm>
                <a:off x="6950577" y="5541525"/>
                <a:ext cx="88461" cy="61922"/>
              </a:xfrm>
              <a:custGeom>
                <a:avLst/>
                <a:gdLst>
                  <a:gd name="T0" fmla="*/ 2147483647 w 72"/>
                  <a:gd name="T1" fmla="*/ 2147483647 h 49"/>
                  <a:gd name="T2" fmla="*/ 2147483647 w 72"/>
                  <a:gd name="T3" fmla="*/ 2147483647 h 49"/>
                  <a:gd name="T4" fmla="*/ 2147483647 w 72"/>
                  <a:gd name="T5" fmla="*/ 0 h 49"/>
                  <a:gd name="T6" fmla="*/ 2147483647 w 72"/>
                  <a:gd name="T7" fmla="*/ 2147483647 h 49"/>
                  <a:gd name="T8" fmla="*/ 2147483647 w 72"/>
                  <a:gd name="T9" fmla="*/ 2147483647 h 49"/>
                  <a:gd name="T10" fmla="*/ 2147483647 w 72"/>
                  <a:gd name="T11" fmla="*/ 2147483647 h 49"/>
                  <a:gd name="T12" fmla="*/ 0 w 72"/>
                  <a:gd name="T13" fmla="*/ 2147483647 h 49"/>
                  <a:gd name="T14" fmla="*/ 2147483647 w 72"/>
                  <a:gd name="T15" fmla="*/ 2147483647 h 49"/>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49"/>
                  <a:gd name="T26" fmla="*/ 72 w 72"/>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49">
                    <a:moveTo>
                      <a:pt x="4" y="13"/>
                    </a:moveTo>
                    <a:lnTo>
                      <a:pt x="30" y="18"/>
                    </a:lnTo>
                    <a:lnTo>
                      <a:pt x="57" y="0"/>
                    </a:lnTo>
                    <a:lnTo>
                      <a:pt x="71" y="36"/>
                    </a:lnTo>
                    <a:lnTo>
                      <a:pt x="42" y="48"/>
                    </a:lnTo>
                    <a:lnTo>
                      <a:pt x="6" y="45"/>
                    </a:lnTo>
                    <a:lnTo>
                      <a:pt x="0" y="18"/>
                    </a:lnTo>
                    <a:lnTo>
                      <a:pt x="4" y="13"/>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94" name="Freeform 23"/>
              <p:cNvSpPr/>
              <p:nvPr/>
            </p:nvSpPr>
            <p:spPr bwMode="auto">
              <a:xfrm>
                <a:off x="6437501" y="5150524"/>
                <a:ext cx="889921" cy="720077"/>
              </a:xfrm>
              <a:custGeom>
                <a:avLst/>
                <a:gdLst>
                  <a:gd name="T0" fmla="*/ 2147483647 w 729"/>
                  <a:gd name="T1" fmla="*/ 2147483647 h 604"/>
                  <a:gd name="T2" fmla="*/ 2147483647 w 729"/>
                  <a:gd name="T3" fmla="*/ 2147483647 h 604"/>
                  <a:gd name="T4" fmla="*/ 2147483647 w 729"/>
                  <a:gd name="T5" fmla="*/ 2147483647 h 604"/>
                  <a:gd name="T6" fmla="*/ 2147483647 w 729"/>
                  <a:gd name="T7" fmla="*/ 2147483647 h 604"/>
                  <a:gd name="T8" fmla="*/ 2147483647 w 729"/>
                  <a:gd name="T9" fmla="*/ 2147483647 h 604"/>
                  <a:gd name="T10" fmla="*/ 2147483647 w 729"/>
                  <a:gd name="T11" fmla="*/ 0 h 604"/>
                  <a:gd name="T12" fmla="*/ 2147483647 w 729"/>
                  <a:gd name="T13" fmla="*/ 2147483647 h 604"/>
                  <a:gd name="T14" fmla="*/ 2147483647 w 729"/>
                  <a:gd name="T15" fmla="*/ 2147483647 h 604"/>
                  <a:gd name="T16" fmla="*/ 2147483647 w 729"/>
                  <a:gd name="T17" fmla="*/ 2147483647 h 604"/>
                  <a:gd name="T18" fmla="*/ 2147483647 w 729"/>
                  <a:gd name="T19" fmla="*/ 2147483647 h 604"/>
                  <a:gd name="T20" fmla="*/ 2147483647 w 729"/>
                  <a:gd name="T21" fmla="*/ 2147483647 h 604"/>
                  <a:gd name="T22" fmla="*/ 2147483647 w 729"/>
                  <a:gd name="T23" fmla="*/ 2147483647 h 604"/>
                  <a:gd name="T24" fmla="*/ 2147483647 w 729"/>
                  <a:gd name="T25" fmla="*/ 2147483647 h 604"/>
                  <a:gd name="T26" fmla="*/ 2147483647 w 729"/>
                  <a:gd name="T27" fmla="*/ 2147483647 h 604"/>
                  <a:gd name="T28" fmla="*/ 2147483647 w 729"/>
                  <a:gd name="T29" fmla="*/ 2147483647 h 604"/>
                  <a:gd name="T30" fmla="*/ 2147483647 w 729"/>
                  <a:gd name="T31" fmla="*/ 2147483647 h 604"/>
                  <a:gd name="T32" fmla="*/ 2147483647 w 729"/>
                  <a:gd name="T33" fmla="*/ 2147483647 h 604"/>
                  <a:gd name="T34" fmla="*/ 2147483647 w 729"/>
                  <a:gd name="T35" fmla="*/ 2147483647 h 604"/>
                  <a:gd name="T36" fmla="*/ 2147483647 w 729"/>
                  <a:gd name="T37" fmla="*/ 2147483647 h 604"/>
                  <a:gd name="T38" fmla="*/ 2147483647 w 729"/>
                  <a:gd name="T39" fmla="*/ 2147483647 h 604"/>
                  <a:gd name="T40" fmla="*/ 2147483647 w 729"/>
                  <a:gd name="T41" fmla="*/ 2147483647 h 604"/>
                  <a:gd name="T42" fmla="*/ 2147483647 w 729"/>
                  <a:gd name="T43" fmla="*/ 2147483647 h 604"/>
                  <a:gd name="T44" fmla="*/ 2147483647 w 729"/>
                  <a:gd name="T45" fmla="*/ 2147483647 h 604"/>
                  <a:gd name="T46" fmla="*/ 2147483647 w 729"/>
                  <a:gd name="T47" fmla="*/ 2147483647 h 604"/>
                  <a:gd name="T48" fmla="*/ 2147483647 w 729"/>
                  <a:gd name="T49" fmla="*/ 2147483647 h 604"/>
                  <a:gd name="T50" fmla="*/ 2147483647 w 729"/>
                  <a:gd name="T51" fmla="*/ 2147483647 h 604"/>
                  <a:gd name="T52" fmla="*/ 2147483647 w 729"/>
                  <a:gd name="T53" fmla="*/ 2147483647 h 604"/>
                  <a:gd name="T54" fmla="*/ 2147483647 w 729"/>
                  <a:gd name="T55" fmla="*/ 2147483647 h 604"/>
                  <a:gd name="T56" fmla="*/ 2147483647 w 729"/>
                  <a:gd name="T57" fmla="*/ 2147483647 h 604"/>
                  <a:gd name="T58" fmla="*/ 2147483647 w 729"/>
                  <a:gd name="T59" fmla="*/ 2147483647 h 604"/>
                  <a:gd name="T60" fmla="*/ 2147483647 w 729"/>
                  <a:gd name="T61" fmla="*/ 2147483647 h 604"/>
                  <a:gd name="T62" fmla="*/ 2147483647 w 729"/>
                  <a:gd name="T63" fmla="*/ 2147483647 h 604"/>
                  <a:gd name="T64" fmla="*/ 2147483647 w 729"/>
                  <a:gd name="T65" fmla="*/ 2147483647 h 604"/>
                  <a:gd name="T66" fmla="*/ 2147483647 w 729"/>
                  <a:gd name="T67" fmla="*/ 2147483647 h 604"/>
                  <a:gd name="T68" fmla="*/ 2147483647 w 729"/>
                  <a:gd name="T69" fmla="*/ 2147483647 h 604"/>
                  <a:gd name="T70" fmla="*/ 2147483647 w 729"/>
                  <a:gd name="T71" fmla="*/ 2147483647 h 6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9"/>
                  <a:gd name="T109" fmla="*/ 0 h 604"/>
                  <a:gd name="T110" fmla="*/ 729 w 729"/>
                  <a:gd name="T111" fmla="*/ 604 h 6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9" h="604">
                    <a:moveTo>
                      <a:pt x="194" y="103"/>
                    </a:moveTo>
                    <a:lnTo>
                      <a:pt x="214" y="87"/>
                    </a:lnTo>
                    <a:lnTo>
                      <a:pt x="214" y="57"/>
                    </a:lnTo>
                    <a:lnTo>
                      <a:pt x="224" y="49"/>
                    </a:lnTo>
                    <a:lnTo>
                      <a:pt x="249" y="50"/>
                    </a:lnTo>
                    <a:lnTo>
                      <a:pt x="291" y="70"/>
                    </a:lnTo>
                    <a:lnTo>
                      <a:pt x="298" y="55"/>
                    </a:lnTo>
                    <a:lnTo>
                      <a:pt x="289" y="39"/>
                    </a:lnTo>
                    <a:lnTo>
                      <a:pt x="291" y="27"/>
                    </a:lnTo>
                    <a:lnTo>
                      <a:pt x="317" y="4"/>
                    </a:lnTo>
                    <a:lnTo>
                      <a:pt x="364" y="16"/>
                    </a:lnTo>
                    <a:lnTo>
                      <a:pt x="392" y="0"/>
                    </a:lnTo>
                    <a:lnTo>
                      <a:pt x="412" y="19"/>
                    </a:lnTo>
                    <a:lnTo>
                      <a:pt x="458" y="7"/>
                    </a:lnTo>
                    <a:lnTo>
                      <a:pt x="467" y="25"/>
                    </a:lnTo>
                    <a:lnTo>
                      <a:pt x="452" y="44"/>
                    </a:lnTo>
                    <a:lnTo>
                      <a:pt x="426" y="80"/>
                    </a:lnTo>
                    <a:lnTo>
                      <a:pt x="426" y="89"/>
                    </a:lnTo>
                    <a:lnTo>
                      <a:pt x="442" y="100"/>
                    </a:lnTo>
                    <a:lnTo>
                      <a:pt x="542" y="59"/>
                    </a:lnTo>
                    <a:lnTo>
                      <a:pt x="575" y="80"/>
                    </a:lnTo>
                    <a:lnTo>
                      <a:pt x="585" y="70"/>
                    </a:lnTo>
                    <a:lnTo>
                      <a:pt x="575" y="49"/>
                    </a:lnTo>
                    <a:lnTo>
                      <a:pt x="578" y="34"/>
                    </a:lnTo>
                    <a:lnTo>
                      <a:pt x="642" y="49"/>
                    </a:lnTo>
                    <a:lnTo>
                      <a:pt x="654" y="57"/>
                    </a:lnTo>
                    <a:lnTo>
                      <a:pt x="670" y="55"/>
                    </a:lnTo>
                    <a:lnTo>
                      <a:pt x="698" y="89"/>
                    </a:lnTo>
                    <a:lnTo>
                      <a:pt x="728" y="153"/>
                    </a:lnTo>
                    <a:lnTo>
                      <a:pt x="708" y="167"/>
                    </a:lnTo>
                    <a:lnTo>
                      <a:pt x="690" y="201"/>
                    </a:lnTo>
                    <a:lnTo>
                      <a:pt x="675" y="206"/>
                    </a:lnTo>
                    <a:lnTo>
                      <a:pt x="662" y="234"/>
                    </a:lnTo>
                    <a:lnTo>
                      <a:pt x="612" y="258"/>
                    </a:lnTo>
                    <a:lnTo>
                      <a:pt x="593" y="246"/>
                    </a:lnTo>
                    <a:lnTo>
                      <a:pt x="580" y="268"/>
                    </a:lnTo>
                    <a:lnTo>
                      <a:pt x="580" y="275"/>
                    </a:lnTo>
                    <a:lnTo>
                      <a:pt x="566" y="275"/>
                    </a:lnTo>
                    <a:lnTo>
                      <a:pt x="539" y="275"/>
                    </a:lnTo>
                    <a:lnTo>
                      <a:pt x="514" y="293"/>
                    </a:lnTo>
                    <a:lnTo>
                      <a:pt x="497" y="284"/>
                    </a:lnTo>
                    <a:lnTo>
                      <a:pt x="474" y="296"/>
                    </a:lnTo>
                    <a:lnTo>
                      <a:pt x="422" y="320"/>
                    </a:lnTo>
                    <a:lnTo>
                      <a:pt x="376" y="285"/>
                    </a:lnTo>
                    <a:lnTo>
                      <a:pt x="374" y="312"/>
                    </a:lnTo>
                    <a:lnTo>
                      <a:pt x="389" y="354"/>
                    </a:lnTo>
                    <a:lnTo>
                      <a:pt x="349" y="369"/>
                    </a:lnTo>
                    <a:lnTo>
                      <a:pt x="327" y="399"/>
                    </a:lnTo>
                    <a:lnTo>
                      <a:pt x="286" y="411"/>
                    </a:lnTo>
                    <a:lnTo>
                      <a:pt x="263" y="418"/>
                    </a:lnTo>
                    <a:lnTo>
                      <a:pt x="219" y="418"/>
                    </a:lnTo>
                    <a:lnTo>
                      <a:pt x="189" y="450"/>
                    </a:lnTo>
                    <a:lnTo>
                      <a:pt x="111" y="477"/>
                    </a:lnTo>
                    <a:lnTo>
                      <a:pt x="70" y="502"/>
                    </a:lnTo>
                    <a:lnTo>
                      <a:pt x="52" y="521"/>
                    </a:lnTo>
                    <a:lnTo>
                      <a:pt x="88" y="582"/>
                    </a:lnTo>
                    <a:lnTo>
                      <a:pt x="64" y="603"/>
                    </a:lnTo>
                    <a:lnTo>
                      <a:pt x="35" y="599"/>
                    </a:lnTo>
                    <a:lnTo>
                      <a:pt x="0" y="539"/>
                    </a:lnTo>
                    <a:lnTo>
                      <a:pt x="8" y="491"/>
                    </a:lnTo>
                    <a:lnTo>
                      <a:pt x="8" y="472"/>
                    </a:lnTo>
                    <a:lnTo>
                      <a:pt x="33" y="431"/>
                    </a:lnTo>
                    <a:lnTo>
                      <a:pt x="64" y="423"/>
                    </a:lnTo>
                    <a:lnTo>
                      <a:pt x="61" y="403"/>
                    </a:lnTo>
                    <a:lnTo>
                      <a:pt x="93" y="388"/>
                    </a:lnTo>
                    <a:lnTo>
                      <a:pt x="98" y="352"/>
                    </a:lnTo>
                    <a:lnTo>
                      <a:pt x="155" y="308"/>
                    </a:lnTo>
                    <a:lnTo>
                      <a:pt x="153" y="246"/>
                    </a:lnTo>
                    <a:lnTo>
                      <a:pt x="196" y="193"/>
                    </a:lnTo>
                    <a:lnTo>
                      <a:pt x="194" y="170"/>
                    </a:lnTo>
                    <a:lnTo>
                      <a:pt x="209" y="151"/>
                    </a:lnTo>
                    <a:lnTo>
                      <a:pt x="194" y="103"/>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95" name="Freeform 24"/>
              <p:cNvSpPr/>
              <p:nvPr/>
            </p:nvSpPr>
            <p:spPr bwMode="auto">
              <a:xfrm>
                <a:off x="5772271" y="5074448"/>
                <a:ext cx="916460" cy="647538"/>
              </a:xfrm>
              <a:custGeom>
                <a:avLst/>
                <a:gdLst>
                  <a:gd name="T0" fmla="*/ 2147483647 w 753"/>
                  <a:gd name="T1" fmla="*/ 2147483647 h 542"/>
                  <a:gd name="T2" fmla="*/ 2147483647 w 753"/>
                  <a:gd name="T3" fmla="*/ 2147483647 h 542"/>
                  <a:gd name="T4" fmla="*/ 2147483647 w 753"/>
                  <a:gd name="T5" fmla="*/ 2147483647 h 542"/>
                  <a:gd name="T6" fmla="*/ 2147483647 w 753"/>
                  <a:gd name="T7" fmla="*/ 2147483647 h 542"/>
                  <a:gd name="T8" fmla="*/ 2147483647 w 753"/>
                  <a:gd name="T9" fmla="*/ 2147483647 h 542"/>
                  <a:gd name="T10" fmla="*/ 2147483647 w 753"/>
                  <a:gd name="T11" fmla="*/ 2147483647 h 542"/>
                  <a:gd name="T12" fmla="*/ 2147483647 w 753"/>
                  <a:gd name="T13" fmla="*/ 2147483647 h 542"/>
                  <a:gd name="T14" fmla="*/ 2147483647 w 753"/>
                  <a:gd name="T15" fmla="*/ 2147483647 h 542"/>
                  <a:gd name="T16" fmla="*/ 2147483647 w 753"/>
                  <a:gd name="T17" fmla="*/ 2147483647 h 542"/>
                  <a:gd name="T18" fmla="*/ 2147483647 w 753"/>
                  <a:gd name="T19" fmla="*/ 2147483647 h 542"/>
                  <a:gd name="T20" fmla="*/ 2147483647 w 753"/>
                  <a:gd name="T21" fmla="*/ 2147483647 h 542"/>
                  <a:gd name="T22" fmla="*/ 2147483647 w 753"/>
                  <a:gd name="T23" fmla="*/ 2147483647 h 542"/>
                  <a:gd name="T24" fmla="*/ 2147483647 w 753"/>
                  <a:gd name="T25" fmla="*/ 2147483647 h 542"/>
                  <a:gd name="T26" fmla="*/ 2147483647 w 753"/>
                  <a:gd name="T27" fmla="*/ 2147483647 h 542"/>
                  <a:gd name="T28" fmla="*/ 2147483647 w 753"/>
                  <a:gd name="T29" fmla="*/ 2147483647 h 542"/>
                  <a:gd name="T30" fmla="*/ 2147483647 w 753"/>
                  <a:gd name="T31" fmla="*/ 2147483647 h 542"/>
                  <a:gd name="T32" fmla="*/ 2147483647 w 753"/>
                  <a:gd name="T33" fmla="*/ 2147483647 h 542"/>
                  <a:gd name="T34" fmla="*/ 2147483647 w 753"/>
                  <a:gd name="T35" fmla="*/ 2147483647 h 542"/>
                  <a:gd name="T36" fmla="*/ 2147483647 w 753"/>
                  <a:gd name="T37" fmla="*/ 2147483647 h 542"/>
                  <a:gd name="T38" fmla="*/ 2147483647 w 753"/>
                  <a:gd name="T39" fmla="*/ 2147483647 h 542"/>
                  <a:gd name="T40" fmla="*/ 2147483647 w 753"/>
                  <a:gd name="T41" fmla="*/ 2147483647 h 542"/>
                  <a:gd name="T42" fmla="*/ 2147483647 w 753"/>
                  <a:gd name="T43" fmla="*/ 2147483647 h 542"/>
                  <a:gd name="T44" fmla="*/ 2147483647 w 753"/>
                  <a:gd name="T45" fmla="*/ 2147483647 h 542"/>
                  <a:gd name="T46" fmla="*/ 2147483647 w 753"/>
                  <a:gd name="T47" fmla="*/ 2147483647 h 542"/>
                  <a:gd name="T48" fmla="*/ 2147483647 w 753"/>
                  <a:gd name="T49" fmla="*/ 2147483647 h 542"/>
                  <a:gd name="T50" fmla="*/ 2147483647 w 753"/>
                  <a:gd name="T51" fmla="*/ 2147483647 h 542"/>
                  <a:gd name="T52" fmla="*/ 2147483647 w 753"/>
                  <a:gd name="T53" fmla="*/ 2147483647 h 542"/>
                  <a:gd name="T54" fmla="*/ 2147483647 w 753"/>
                  <a:gd name="T55" fmla="*/ 2147483647 h 542"/>
                  <a:gd name="T56" fmla="*/ 2147483647 w 753"/>
                  <a:gd name="T57" fmla="*/ 2147483647 h 542"/>
                  <a:gd name="T58" fmla="*/ 2147483647 w 753"/>
                  <a:gd name="T59" fmla="*/ 2147483647 h 542"/>
                  <a:gd name="T60" fmla="*/ 2147483647 w 753"/>
                  <a:gd name="T61" fmla="*/ 2147483647 h 542"/>
                  <a:gd name="T62" fmla="*/ 2147483647 w 753"/>
                  <a:gd name="T63" fmla="*/ 2147483647 h 542"/>
                  <a:gd name="T64" fmla="*/ 2147483647 w 753"/>
                  <a:gd name="T65" fmla="*/ 2147483647 h 542"/>
                  <a:gd name="T66" fmla="*/ 2147483647 w 753"/>
                  <a:gd name="T67" fmla="*/ 2147483647 h 542"/>
                  <a:gd name="T68" fmla="*/ 2147483647 w 753"/>
                  <a:gd name="T69" fmla="*/ 2147483647 h 542"/>
                  <a:gd name="T70" fmla="*/ 2147483647 w 753"/>
                  <a:gd name="T71" fmla="*/ 2147483647 h 542"/>
                  <a:gd name="T72" fmla="*/ 0 w 753"/>
                  <a:gd name="T73" fmla="*/ 2147483647 h 5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3"/>
                  <a:gd name="T112" fmla="*/ 0 h 542"/>
                  <a:gd name="T113" fmla="*/ 753 w 753"/>
                  <a:gd name="T114" fmla="*/ 542 h 5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3" h="542">
                    <a:moveTo>
                      <a:pt x="0" y="207"/>
                    </a:moveTo>
                    <a:lnTo>
                      <a:pt x="34" y="211"/>
                    </a:lnTo>
                    <a:lnTo>
                      <a:pt x="67" y="178"/>
                    </a:lnTo>
                    <a:lnTo>
                      <a:pt x="80" y="187"/>
                    </a:lnTo>
                    <a:lnTo>
                      <a:pt x="147" y="215"/>
                    </a:lnTo>
                    <a:lnTo>
                      <a:pt x="159" y="207"/>
                    </a:lnTo>
                    <a:lnTo>
                      <a:pt x="161" y="187"/>
                    </a:lnTo>
                    <a:lnTo>
                      <a:pt x="175" y="173"/>
                    </a:lnTo>
                    <a:lnTo>
                      <a:pt x="269" y="112"/>
                    </a:lnTo>
                    <a:lnTo>
                      <a:pt x="284" y="133"/>
                    </a:lnTo>
                    <a:lnTo>
                      <a:pt x="343" y="148"/>
                    </a:lnTo>
                    <a:lnTo>
                      <a:pt x="373" y="107"/>
                    </a:lnTo>
                    <a:lnTo>
                      <a:pt x="387" y="117"/>
                    </a:lnTo>
                    <a:lnTo>
                      <a:pt x="410" y="117"/>
                    </a:lnTo>
                    <a:lnTo>
                      <a:pt x="410" y="105"/>
                    </a:lnTo>
                    <a:lnTo>
                      <a:pt x="438" y="95"/>
                    </a:lnTo>
                    <a:lnTo>
                      <a:pt x="438" y="86"/>
                    </a:lnTo>
                    <a:lnTo>
                      <a:pt x="450" y="73"/>
                    </a:lnTo>
                    <a:lnTo>
                      <a:pt x="458" y="75"/>
                    </a:lnTo>
                    <a:lnTo>
                      <a:pt x="489" y="46"/>
                    </a:lnTo>
                    <a:lnTo>
                      <a:pt x="513" y="52"/>
                    </a:lnTo>
                    <a:lnTo>
                      <a:pt x="537" y="19"/>
                    </a:lnTo>
                    <a:lnTo>
                      <a:pt x="550" y="46"/>
                    </a:lnTo>
                    <a:lnTo>
                      <a:pt x="557" y="44"/>
                    </a:lnTo>
                    <a:lnTo>
                      <a:pt x="596" y="7"/>
                    </a:lnTo>
                    <a:lnTo>
                      <a:pt x="606" y="9"/>
                    </a:lnTo>
                    <a:lnTo>
                      <a:pt x="624" y="0"/>
                    </a:lnTo>
                    <a:lnTo>
                      <a:pt x="656" y="9"/>
                    </a:lnTo>
                    <a:lnTo>
                      <a:pt x="656" y="44"/>
                    </a:lnTo>
                    <a:lnTo>
                      <a:pt x="681" y="47"/>
                    </a:lnTo>
                    <a:lnTo>
                      <a:pt x="672" y="82"/>
                    </a:lnTo>
                    <a:lnTo>
                      <a:pt x="651" y="119"/>
                    </a:lnTo>
                    <a:lnTo>
                      <a:pt x="640" y="151"/>
                    </a:lnTo>
                    <a:lnTo>
                      <a:pt x="651" y="151"/>
                    </a:lnTo>
                    <a:lnTo>
                      <a:pt x="678" y="127"/>
                    </a:lnTo>
                    <a:lnTo>
                      <a:pt x="700" y="176"/>
                    </a:lnTo>
                    <a:lnTo>
                      <a:pt x="717" y="164"/>
                    </a:lnTo>
                    <a:lnTo>
                      <a:pt x="736" y="164"/>
                    </a:lnTo>
                    <a:lnTo>
                      <a:pt x="752" y="213"/>
                    </a:lnTo>
                    <a:lnTo>
                      <a:pt x="736" y="231"/>
                    </a:lnTo>
                    <a:lnTo>
                      <a:pt x="738" y="254"/>
                    </a:lnTo>
                    <a:lnTo>
                      <a:pt x="694" y="308"/>
                    </a:lnTo>
                    <a:lnTo>
                      <a:pt x="696" y="369"/>
                    </a:lnTo>
                    <a:lnTo>
                      <a:pt x="640" y="413"/>
                    </a:lnTo>
                    <a:lnTo>
                      <a:pt x="635" y="449"/>
                    </a:lnTo>
                    <a:lnTo>
                      <a:pt x="603" y="465"/>
                    </a:lnTo>
                    <a:lnTo>
                      <a:pt x="606" y="484"/>
                    </a:lnTo>
                    <a:lnTo>
                      <a:pt x="574" y="493"/>
                    </a:lnTo>
                    <a:lnTo>
                      <a:pt x="550" y="533"/>
                    </a:lnTo>
                    <a:lnTo>
                      <a:pt x="485" y="541"/>
                    </a:lnTo>
                    <a:lnTo>
                      <a:pt x="450" y="517"/>
                    </a:lnTo>
                    <a:lnTo>
                      <a:pt x="417" y="503"/>
                    </a:lnTo>
                    <a:lnTo>
                      <a:pt x="382" y="538"/>
                    </a:lnTo>
                    <a:lnTo>
                      <a:pt x="347" y="541"/>
                    </a:lnTo>
                    <a:lnTo>
                      <a:pt x="311" y="541"/>
                    </a:lnTo>
                    <a:lnTo>
                      <a:pt x="232" y="499"/>
                    </a:lnTo>
                    <a:lnTo>
                      <a:pt x="220" y="460"/>
                    </a:lnTo>
                    <a:lnTo>
                      <a:pt x="237" y="418"/>
                    </a:lnTo>
                    <a:lnTo>
                      <a:pt x="215" y="404"/>
                    </a:lnTo>
                    <a:lnTo>
                      <a:pt x="185" y="404"/>
                    </a:lnTo>
                    <a:lnTo>
                      <a:pt x="179" y="394"/>
                    </a:lnTo>
                    <a:lnTo>
                      <a:pt x="147" y="404"/>
                    </a:lnTo>
                    <a:lnTo>
                      <a:pt x="115" y="381"/>
                    </a:lnTo>
                    <a:lnTo>
                      <a:pt x="127" y="346"/>
                    </a:lnTo>
                    <a:lnTo>
                      <a:pt x="152" y="345"/>
                    </a:lnTo>
                    <a:lnTo>
                      <a:pt x="161" y="337"/>
                    </a:lnTo>
                    <a:lnTo>
                      <a:pt x="171" y="305"/>
                    </a:lnTo>
                    <a:lnTo>
                      <a:pt x="159" y="289"/>
                    </a:lnTo>
                    <a:lnTo>
                      <a:pt x="75" y="272"/>
                    </a:lnTo>
                    <a:lnTo>
                      <a:pt x="62" y="249"/>
                    </a:lnTo>
                    <a:lnTo>
                      <a:pt x="39" y="249"/>
                    </a:lnTo>
                    <a:lnTo>
                      <a:pt x="14" y="249"/>
                    </a:lnTo>
                    <a:lnTo>
                      <a:pt x="0" y="223"/>
                    </a:lnTo>
                    <a:lnTo>
                      <a:pt x="0" y="207"/>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96" name="Freeform 25"/>
              <p:cNvSpPr/>
              <p:nvPr/>
            </p:nvSpPr>
            <p:spPr bwMode="auto">
              <a:xfrm>
                <a:off x="6278270" y="4594987"/>
                <a:ext cx="635152" cy="693538"/>
              </a:xfrm>
              <a:custGeom>
                <a:avLst/>
                <a:gdLst>
                  <a:gd name="T0" fmla="*/ 2147483647 w 521"/>
                  <a:gd name="T1" fmla="*/ 2147483647 h 582"/>
                  <a:gd name="T2" fmla="*/ 2147483647 w 521"/>
                  <a:gd name="T3" fmla="*/ 2147483647 h 582"/>
                  <a:gd name="T4" fmla="*/ 2147483647 w 521"/>
                  <a:gd name="T5" fmla="*/ 2147483647 h 582"/>
                  <a:gd name="T6" fmla="*/ 2147483647 w 521"/>
                  <a:gd name="T7" fmla="*/ 2147483647 h 582"/>
                  <a:gd name="T8" fmla="*/ 2147483647 w 521"/>
                  <a:gd name="T9" fmla="*/ 2147483647 h 582"/>
                  <a:gd name="T10" fmla="*/ 2147483647 w 521"/>
                  <a:gd name="T11" fmla="*/ 2147483647 h 582"/>
                  <a:gd name="T12" fmla="*/ 2147483647 w 521"/>
                  <a:gd name="T13" fmla="*/ 0 h 582"/>
                  <a:gd name="T14" fmla="*/ 2147483647 w 521"/>
                  <a:gd name="T15" fmla="*/ 2147483647 h 582"/>
                  <a:gd name="T16" fmla="*/ 2147483647 w 521"/>
                  <a:gd name="T17" fmla="*/ 2147483647 h 582"/>
                  <a:gd name="T18" fmla="*/ 2147483647 w 521"/>
                  <a:gd name="T19" fmla="*/ 2147483647 h 582"/>
                  <a:gd name="T20" fmla="*/ 2147483647 w 521"/>
                  <a:gd name="T21" fmla="*/ 2147483647 h 582"/>
                  <a:gd name="T22" fmla="*/ 2147483647 w 521"/>
                  <a:gd name="T23" fmla="*/ 2147483647 h 582"/>
                  <a:gd name="T24" fmla="*/ 2147483647 w 521"/>
                  <a:gd name="T25" fmla="*/ 2147483647 h 582"/>
                  <a:gd name="T26" fmla="*/ 2147483647 w 521"/>
                  <a:gd name="T27" fmla="*/ 2147483647 h 582"/>
                  <a:gd name="T28" fmla="*/ 2147483647 w 521"/>
                  <a:gd name="T29" fmla="*/ 2147483647 h 582"/>
                  <a:gd name="T30" fmla="*/ 2147483647 w 521"/>
                  <a:gd name="T31" fmla="*/ 2147483647 h 582"/>
                  <a:gd name="T32" fmla="*/ 2147483647 w 521"/>
                  <a:gd name="T33" fmla="*/ 2147483647 h 582"/>
                  <a:gd name="T34" fmla="*/ 2147483647 w 521"/>
                  <a:gd name="T35" fmla="*/ 2147483647 h 582"/>
                  <a:gd name="T36" fmla="*/ 2147483647 w 521"/>
                  <a:gd name="T37" fmla="*/ 2147483647 h 582"/>
                  <a:gd name="T38" fmla="*/ 2147483647 w 521"/>
                  <a:gd name="T39" fmla="*/ 2147483647 h 582"/>
                  <a:gd name="T40" fmla="*/ 2147483647 w 521"/>
                  <a:gd name="T41" fmla="*/ 2147483647 h 582"/>
                  <a:gd name="T42" fmla="*/ 2147483647 w 521"/>
                  <a:gd name="T43" fmla="*/ 2147483647 h 582"/>
                  <a:gd name="T44" fmla="*/ 2147483647 w 521"/>
                  <a:gd name="T45" fmla="*/ 2147483647 h 582"/>
                  <a:gd name="T46" fmla="*/ 2147483647 w 521"/>
                  <a:gd name="T47" fmla="*/ 2147483647 h 582"/>
                  <a:gd name="T48" fmla="*/ 2147483647 w 521"/>
                  <a:gd name="T49" fmla="*/ 2147483647 h 582"/>
                  <a:gd name="T50" fmla="*/ 2147483647 w 521"/>
                  <a:gd name="T51" fmla="*/ 2147483647 h 582"/>
                  <a:gd name="T52" fmla="*/ 2147483647 w 521"/>
                  <a:gd name="T53" fmla="*/ 2147483647 h 582"/>
                  <a:gd name="T54" fmla="*/ 2147483647 w 521"/>
                  <a:gd name="T55" fmla="*/ 2147483647 h 582"/>
                  <a:gd name="T56" fmla="*/ 2147483647 w 521"/>
                  <a:gd name="T57" fmla="*/ 2147483647 h 582"/>
                  <a:gd name="T58" fmla="*/ 2147483647 w 521"/>
                  <a:gd name="T59" fmla="*/ 2147483647 h 582"/>
                  <a:gd name="T60" fmla="*/ 2147483647 w 521"/>
                  <a:gd name="T61" fmla="*/ 2147483647 h 582"/>
                  <a:gd name="T62" fmla="*/ 2147483647 w 521"/>
                  <a:gd name="T63" fmla="*/ 2147483647 h 582"/>
                  <a:gd name="T64" fmla="*/ 2147483647 w 521"/>
                  <a:gd name="T65" fmla="*/ 2147483647 h 582"/>
                  <a:gd name="T66" fmla="*/ 2147483647 w 521"/>
                  <a:gd name="T67" fmla="*/ 2147483647 h 582"/>
                  <a:gd name="T68" fmla="*/ 2147483647 w 521"/>
                  <a:gd name="T69" fmla="*/ 2147483647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1"/>
                  <a:gd name="T106" fmla="*/ 0 h 582"/>
                  <a:gd name="T107" fmla="*/ 521 w 521"/>
                  <a:gd name="T108" fmla="*/ 582 h 5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1" h="582">
                    <a:moveTo>
                      <a:pt x="468" y="75"/>
                    </a:moveTo>
                    <a:lnTo>
                      <a:pt x="446" y="70"/>
                    </a:lnTo>
                    <a:lnTo>
                      <a:pt x="435" y="55"/>
                    </a:lnTo>
                    <a:lnTo>
                      <a:pt x="435" y="21"/>
                    </a:lnTo>
                    <a:lnTo>
                      <a:pt x="423" y="4"/>
                    </a:lnTo>
                    <a:lnTo>
                      <a:pt x="399" y="28"/>
                    </a:lnTo>
                    <a:lnTo>
                      <a:pt x="387" y="46"/>
                    </a:lnTo>
                    <a:lnTo>
                      <a:pt x="371" y="46"/>
                    </a:lnTo>
                    <a:lnTo>
                      <a:pt x="366" y="19"/>
                    </a:lnTo>
                    <a:lnTo>
                      <a:pt x="343" y="26"/>
                    </a:lnTo>
                    <a:lnTo>
                      <a:pt x="313" y="46"/>
                    </a:lnTo>
                    <a:lnTo>
                      <a:pt x="295" y="33"/>
                    </a:lnTo>
                    <a:lnTo>
                      <a:pt x="254" y="7"/>
                    </a:lnTo>
                    <a:lnTo>
                      <a:pt x="141" y="0"/>
                    </a:lnTo>
                    <a:lnTo>
                      <a:pt x="129" y="12"/>
                    </a:lnTo>
                    <a:lnTo>
                      <a:pt x="151" y="39"/>
                    </a:lnTo>
                    <a:lnTo>
                      <a:pt x="124" y="55"/>
                    </a:lnTo>
                    <a:lnTo>
                      <a:pt x="82" y="39"/>
                    </a:lnTo>
                    <a:lnTo>
                      <a:pt x="39" y="75"/>
                    </a:lnTo>
                    <a:lnTo>
                      <a:pt x="25" y="110"/>
                    </a:lnTo>
                    <a:lnTo>
                      <a:pt x="27" y="190"/>
                    </a:lnTo>
                    <a:lnTo>
                      <a:pt x="49" y="277"/>
                    </a:lnTo>
                    <a:lnTo>
                      <a:pt x="0" y="331"/>
                    </a:lnTo>
                    <a:lnTo>
                      <a:pt x="4" y="338"/>
                    </a:lnTo>
                    <a:lnTo>
                      <a:pt x="49" y="326"/>
                    </a:lnTo>
                    <a:lnTo>
                      <a:pt x="63" y="345"/>
                    </a:lnTo>
                    <a:lnTo>
                      <a:pt x="50" y="406"/>
                    </a:lnTo>
                    <a:lnTo>
                      <a:pt x="76" y="451"/>
                    </a:lnTo>
                    <a:lnTo>
                      <a:pt x="100" y="457"/>
                    </a:lnTo>
                    <a:lnTo>
                      <a:pt x="124" y="423"/>
                    </a:lnTo>
                    <a:lnTo>
                      <a:pt x="136" y="451"/>
                    </a:lnTo>
                    <a:lnTo>
                      <a:pt x="144" y="447"/>
                    </a:lnTo>
                    <a:lnTo>
                      <a:pt x="183" y="411"/>
                    </a:lnTo>
                    <a:lnTo>
                      <a:pt x="194" y="414"/>
                    </a:lnTo>
                    <a:lnTo>
                      <a:pt x="212" y="404"/>
                    </a:lnTo>
                    <a:lnTo>
                      <a:pt x="242" y="414"/>
                    </a:lnTo>
                    <a:lnTo>
                      <a:pt x="242" y="447"/>
                    </a:lnTo>
                    <a:lnTo>
                      <a:pt x="267" y="452"/>
                    </a:lnTo>
                    <a:lnTo>
                      <a:pt x="259" y="487"/>
                    </a:lnTo>
                    <a:lnTo>
                      <a:pt x="237" y="524"/>
                    </a:lnTo>
                    <a:lnTo>
                      <a:pt x="226" y="555"/>
                    </a:lnTo>
                    <a:lnTo>
                      <a:pt x="237" y="555"/>
                    </a:lnTo>
                    <a:lnTo>
                      <a:pt x="265" y="531"/>
                    </a:lnTo>
                    <a:lnTo>
                      <a:pt x="288" y="581"/>
                    </a:lnTo>
                    <a:lnTo>
                      <a:pt x="303" y="568"/>
                    </a:lnTo>
                    <a:lnTo>
                      <a:pt x="323" y="568"/>
                    </a:lnTo>
                    <a:lnTo>
                      <a:pt x="343" y="553"/>
                    </a:lnTo>
                    <a:lnTo>
                      <a:pt x="343" y="524"/>
                    </a:lnTo>
                    <a:lnTo>
                      <a:pt x="353" y="514"/>
                    </a:lnTo>
                    <a:lnTo>
                      <a:pt x="378" y="517"/>
                    </a:lnTo>
                    <a:lnTo>
                      <a:pt x="419" y="536"/>
                    </a:lnTo>
                    <a:lnTo>
                      <a:pt x="426" y="522"/>
                    </a:lnTo>
                    <a:lnTo>
                      <a:pt x="416" y="505"/>
                    </a:lnTo>
                    <a:lnTo>
                      <a:pt x="419" y="493"/>
                    </a:lnTo>
                    <a:lnTo>
                      <a:pt x="446" y="470"/>
                    </a:lnTo>
                    <a:lnTo>
                      <a:pt x="492" y="482"/>
                    </a:lnTo>
                    <a:lnTo>
                      <a:pt x="520" y="465"/>
                    </a:lnTo>
                    <a:lnTo>
                      <a:pt x="509" y="447"/>
                    </a:lnTo>
                    <a:lnTo>
                      <a:pt x="520" y="409"/>
                    </a:lnTo>
                    <a:lnTo>
                      <a:pt x="517" y="350"/>
                    </a:lnTo>
                    <a:lnTo>
                      <a:pt x="499" y="343"/>
                    </a:lnTo>
                    <a:lnTo>
                      <a:pt x="485" y="303"/>
                    </a:lnTo>
                    <a:lnTo>
                      <a:pt x="485" y="268"/>
                    </a:lnTo>
                    <a:lnTo>
                      <a:pt x="476" y="264"/>
                    </a:lnTo>
                    <a:lnTo>
                      <a:pt x="465" y="268"/>
                    </a:lnTo>
                    <a:lnTo>
                      <a:pt x="458" y="260"/>
                    </a:lnTo>
                    <a:lnTo>
                      <a:pt x="463" y="208"/>
                    </a:lnTo>
                    <a:lnTo>
                      <a:pt x="485" y="190"/>
                    </a:lnTo>
                    <a:lnTo>
                      <a:pt x="499" y="160"/>
                    </a:lnTo>
                    <a:lnTo>
                      <a:pt x="497" y="133"/>
                    </a:lnTo>
                    <a:lnTo>
                      <a:pt x="468" y="75"/>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97" name="Freeform 26"/>
              <p:cNvSpPr/>
              <p:nvPr/>
            </p:nvSpPr>
            <p:spPr bwMode="auto">
              <a:xfrm>
                <a:off x="6203963" y="4184526"/>
                <a:ext cx="893460" cy="546692"/>
              </a:xfrm>
              <a:custGeom>
                <a:avLst/>
                <a:gdLst>
                  <a:gd name="T0" fmla="*/ 2147483647 w 733"/>
                  <a:gd name="T1" fmla="*/ 2147483647 h 456"/>
                  <a:gd name="T2" fmla="*/ 2147483647 w 733"/>
                  <a:gd name="T3" fmla="*/ 2147483647 h 456"/>
                  <a:gd name="T4" fmla="*/ 2147483647 w 733"/>
                  <a:gd name="T5" fmla="*/ 2147483647 h 456"/>
                  <a:gd name="T6" fmla="*/ 2147483647 w 733"/>
                  <a:gd name="T7" fmla="*/ 2147483647 h 456"/>
                  <a:gd name="T8" fmla="*/ 2147483647 w 733"/>
                  <a:gd name="T9" fmla="*/ 2147483647 h 456"/>
                  <a:gd name="T10" fmla="*/ 2147483647 w 733"/>
                  <a:gd name="T11" fmla="*/ 2147483647 h 456"/>
                  <a:gd name="T12" fmla="*/ 2147483647 w 733"/>
                  <a:gd name="T13" fmla="*/ 2147483647 h 456"/>
                  <a:gd name="T14" fmla="*/ 2147483647 w 733"/>
                  <a:gd name="T15" fmla="*/ 2147483647 h 456"/>
                  <a:gd name="T16" fmla="*/ 2147483647 w 733"/>
                  <a:gd name="T17" fmla="*/ 2147483647 h 456"/>
                  <a:gd name="T18" fmla="*/ 2147483647 w 733"/>
                  <a:gd name="T19" fmla="*/ 2147483647 h 456"/>
                  <a:gd name="T20" fmla="*/ 2147483647 w 733"/>
                  <a:gd name="T21" fmla="*/ 2147483647 h 456"/>
                  <a:gd name="T22" fmla="*/ 2147483647 w 733"/>
                  <a:gd name="T23" fmla="*/ 2147483647 h 456"/>
                  <a:gd name="T24" fmla="*/ 2147483647 w 733"/>
                  <a:gd name="T25" fmla="*/ 2147483647 h 456"/>
                  <a:gd name="T26" fmla="*/ 2147483647 w 733"/>
                  <a:gd name="T27" fmla="*/ 2147483647 h 456"/>
                  <a:gd name="T28" fmla="*/ 2147483647 w 733"/>
                  <a:gd name="T29" fmla="*/ 2147483647 h 456"/>
                  <a:gd name="T30" fmla="*/ 2147483647 w 733"/>
                  <a:gd name="T31" fmla="*/ 2147483647 h 456"/>
                  <a:gd name="T32" fmla="*/ 2147483647 w 733"/>
                  <a:gd name="T33" fmla="*/ 2147483647 h 456"/>
                  <a:gd name="T34" fmla="*/ 2147483647 w 733"/>
                  <a:gd name="T35" fmla="*/ 2147483647 h 456"/>
                  <a:gd name="T36" fmla="*/ 2147483647 w 733"/>
                  <a:gd name="T37" fmla="*/ 2147483647 h 456"/>
                  <a:gd name="T38" fmla="*/ 2147483647 w 733"/>
                  <a:gd name="T39" fmla="*/ 2147483647 h 456"/>
                  <a:gd name="T40" fmla="*/ 2147483647 w 733"/>
                  <a:gd name="T41" fmla="*/ 0 h 456"/>
                  <a:gd name="T42" fmla="*/ 2147483647 w 733"/>
                  <a:gd name="T43" fmla="*/ 2147483647 h 456"/>
                  <a:gd name="T44" fmla="*/ 2147483647 w 733"/>
                  <a:gd name="T45" fmla="*/ 2147483647 h 456"/>
                  <a:gd name="T46" fmla="*/ 2147483647 w 733"/>
                  <a:gd name="T47" fmla="*/ 2147483647 h 456"/>
                  <a:gd name="T48" fmla="*/ 2147483647 w 733"/>
                  <a:gd name="T49" fmla="*/ 2147483647 h 456"/>
                  <a:gd name="T50" fmla="*/ 2147483647 w 733"/>
                  <a:gd name="T51" fmla="*/ 2147483647 h 456"/>
                  <a:gd name="T52" fmla="*/ 2147483647 w 733"/>
                  <a:gd name="T53" fmla="*/ 2147483647 h 456"/>
                  <a:gd name="T54" fmla="*/ 2147483647 w 733"/>
                  <a:gd name="T55" fmla="*/ 2147483647 h 456"/>
                  <a:gd name="T56" fmla="*/ 2147483647 w 733"/>
                  <a:gd name="T57" fmla="*/ 2147483647 h 456"/>
                  <a:gd name="T58" fmla="*/ 2147483647 w 733"/>
                  <a:gd name="T59" fmla="*/ 2147483647 h 456"/>
                  <a:gd name="T60" fmla="*/ 2147483647 w 733"/>
                  <a:gd name="T61" fmla="*/ 2147483647 h 456"/>
                  <a:gd name="T62" fmla="*/ 2147483647 w 733"/>
                  <a:gd name="T63" fmla="*/ 2147483647 h 456"/>
                  <a:gd name="T64" fmla="*/ 2147483647 w 733"/>
                  <a:gd name="T65" fmla="*/ 2147483647 h 4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3"/>
                  <a:gd name="T100" fmla="*/ 0 h 456"/>
                  <a:gd name="T101" fmla="*/ 733 w 733"/>
                  <a:gd name="T102" fmla="*/ 456 h 4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3" h="456">
                    <a:moveTo>
                      <a:pt x="85" y="455"/>
                    </a:moveTo>
                    <a:lnTo>
                      <a:pt x="99" y="420"/>
                    </a:lnTo>
                    <a:lnTo>
                      <a:pt x="144" y="384"/>
                    </a:lnTo>
                    <a:lnTo>
                      <a:pt x="184" y="400"/>
                    </a:lnTo>
                    <a:lnTo>
                      <a:pt x="212" y="384"/>
                    </a:lnTo>
                    <a:lnTo>
                      <a:pt x="189" y="356"/>
                    </a:lnTo>
                    <a:lnTo>
                      <a:pt x="202" y="344"/>
                    </a:lnTo>
                    <a:lnTo>
                      <a:pt x="315" y="351"/>
                    </a:lnTo>
                    <a:lnTo>
                      <a:pt x="356" y="378"/>
                    </a:lnTo>
                    <a:lnTo>
                      <a:pt x="375" y="391"/>
                    </a:lnTo>
                    <a:lnTo>
                      <a:pt x="405" y="370"/>
                    </a:lnTo>
                    <a:lnTo>
                      <a:pt x="427" y="363"/>
                    </a:lnTo>
                    <a:lnTo>
                      <a:pt x="432" y="391"/>
                    </a:lnTo>
                    <a:lnTo>
                      <a:pt x="448" y="391"/>
                    </a:lnTo>
                    <a:lnTo>
                      <a:pt x="462" y="373"/>
                    </a:lnTo>
                    <a:lnTo>
                      <a:pt x="486" y="349"/>
                    </a:lnTo>
                    <a:lnTo>
                      <a:pt x="498" y="366"/>
                    </a:lnTo>
                    <a:lnTo>
                      <a:pt x="498" y="400"/>
                    </a:lnTo>
                    <a:lnTo>
                      <a:pt x="508" y="416"/>
                    </a:lnTo>
                    <a:lnTo>
                      <a:pt x="530" y="420"/>
                    </a:lnTo>
                    <a:lnTo>
                      <a:pt x="554" y="396"/>
                    </a:lnTo>
                    <a:lnTo>
                      <a:pt x="591" y="384"/>
                    </a:lnTo>
                    <a:lnTo>
                      <a:pt x="661" y="320"/>
                    </a:lnTo>
                    <a:lnTo>
                      <a:pt x="692" y="322"/>
                    </a:lnTo>
                    <a:lnTo>
                      <a:pt x="732" y="310"/>
                    </a:lnTo>
                    <a:lnTo>
                      <a:pt x="684" y="222"/>
                    </a:lnTo>
                    <a:lnTo>
                      <a:pt x="699" y="195"/>
                    </a:lnTo>
                    <a:lnTo>
                      <a:pt x="693" y="187"/>
                    </a:lnTo>
                    <a:lnTo>
                      <a:pt x="670" y="178"/>
                    </a:lnTo>
                    <a:lnTo>
                      <a:pt x="628" y="153"/>
                    </a:lnTo>
                    <a:lnTo>
                      <a:pt x="608" y="141"/>
                    </a:lnTo>
                    <a:lnTo>
                      <a:pt x="582" y="153"/>
                    </a:lnTo>
                    <a:lnTo>
                      <a:pt x="552" y="128"/>
                    </a:lnTo>
                    <a:lnTo>
                      <a:pt x="513" y="128"/>
                    </a:lnTo>
                    <a:lnTo>
                      <a:pt x="483" y="114"/>
                    </a:lnTo>
                    <a:lnTo>
                      <a:pt x="476" y="91"/>
                    </a:lnTo>
                    <a:lnTo>
                      <a:pt x="462" y="73"/>
                    </a:lnTo>
                    <a:lnTo>
                      <a:pt x="439" y="85"/>
                    </a:lnTo>
                    <a:lnTo>
                      <a:pt x="420" y="78"/>
                    </a:lnTo>
                    <a:lnTo>
                      <a:pt x="358" y="85"/>
                    </a:lnTo>
                    <a:lnTo>
                      <a:pt x="292" y="70"/>
                    </a:lnTo>
                    <a:lnTo>
                      <a:pt x="210" y="0"/>
                    </a:lnTo>
                    <a:lnTo>
                      <a:pt x="188" y="16"/>
                    </a:lnTo>
                    <a:lnTo>
                      <a:pt x="180" y="10"/>
                    </a:lnTo>
                    <a:lnTo>
                      <a:pt x="162" y="10"/>
                    </a:lnTo>
                    <a:lnTo>
                      <a:pt x="87" y="10"/>
                    </a:lnTo>
                    <a:lnTo>
                      <a:pt x="78" y="20"/>
                    </a:lnTo>
                    <a:lnTo>
                      <a:pt x="99" y="42"/>
                    </a:lnTo>
                    <a:lnTo>
                      <a:pt x="122" y="46"/>
                    </a:lnTo>
                    <a:lnTo>
                      <a:pt x="142" y="52"/>
                    </a:lnTo>
                    <a:lnTo>
                      <a:pt x="133" y="68"/>
                    </a:lnTo>
                    <a:lnTo>
                      <a:pt x="94" y="85"/>
                    </a:lnTo>
                    <a:lnTo>
                      <a:pt x="87" y="114"/>
                    </a:lnTo>
                    <a:lnTo>
                      <a:pt x="94" y="123"/>
                    </a:lnTo>
                    <a:lnTo>
                      <a:pt x="99" y="160"/>
                    </a:lnTo>
                    <a:lnTo>
                      <a:pt x="122" y="164"/>
                    </a:lnTo>
                    <a:lnTo>
                      <a:pt x="144" y="192"/>
                    </a:lnTo>
                    <a:lnTo>
                      <a:pt x="154" y="249"/>
                    </a:lnTo>
                    <a:lnTo>
                      <a:pt x="147" y="267"/>
                    </a:lnTo>
                    <a:lnTo>
                      <a:pt x="133" y="264"/>
                    </a:lnTo>
                    <a:lnTo>
                      <a:pt x="90" y="295"/>
                    </a:lnTo>
                    <a:lnTo>
                      <a:pt x="19" y="308"/>
                    </a:lnTo>
                    <a:lnTo>
                      <a:pt x="0" y="327"/>
                    </a:lnTo>
                    <a:lnTo>
                      <a:pt x="14" y="346"/>
                    </a:lnTo>
                    <a:lnTo>
                      <a:pt x="16" y="388"/>
                    </a:lnTo>
                    <a:lnTo>
                      <a:pt x="36" y="393"/>
                    </a:lnTo>
                    <a:lnTo>
                      <a:pt x="85" y="455"/>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98" name="Freeform 27"/>
              <p:cNvSpPr/>
              <p:nvPr/>
            </p:nvSpPr>
            <p:spPr bwMode="auto">
              <a:xfrm>
                <a:off x="6324270" y="5913063"/>
                <a:ext cx="288384" cy="258307"/>
              </a:xfrm>
              <a:custGeom>
                <a:avLst/>
                <a:gdLst>
                  <a:gd name="T0" fmla="*/ 2147483647 w 238"/>
                  <a:gd name="T1" fmla="*/ 2147483647 h 215"/>
                  <a:gd name="T2" fmla="*/ 2147483647 w 238"/>
                  <a:gd name="T3" fmla="*/ 2147483647 h 215"/>
                  <a:gd name="T4" fmla="*/ 2147483647 w 238"/>
                  <a:gd name="T5" fmla="*/ 2147483647 h 215"/>
                  <a:gd name="T6" fmla="*/ 2147483647 w 238"/>
                  <a:gd name="T7" fmla="*/ 2147483647 h 215"/>
                  <a:gd name="T8" fmla="*/ 2147483647 w 238"/>
                  <a:gd name="T9" fmla="*/ 2147483647 h 215"/>
                  <a:gd name="T10" fmla="*/ 0 w 238"/>
                  <a:gd name="T11" fmla="*/ 2147483647 h 215"/>
                  <a:gd name="T12" fmla="*/ 2147483647 w 238"/>
                  <a:gd name="T13" fmla="*/ 2147483647 h 215"/>
                  <a:gd name="T14" fmla="*/ 2147483647 w 238"/>
                  <a:gd name="T15" fmla="*/ 2147483647 h 215"/>
                  <a:gd name="T16" fmla="*/ 2147483647 w 238"/>
                  <a:gd name="T17" fmla="*/ 2147483647 h 215"/>
                  <a:gd name="T18" fmla="*/ 2147483647 w 238"/>
                  <a:gd name="T19" fmla="*/ 2147483647 h 215"/>
                  <a:gd name="T20" fmla="*/ 2147483647 w 238"/>
                  <a:gd name="T21" fmla="*/ 2147483647 h 215"/>
                  <a:gd name="T22" fmla="*/ 2147483647 w 238"/>
                  <a:gd name="T23" fmla="*/ 0 h 215"/>
                  <a:gd name="T24" fmla="*/ 2147483647 w 238"/>
                  <a:gd name="T25" fmla="*/ 2147483647 h 215"/>
                  <a:gd name="T26" fmla="*/ 2147483647 w 238"/>
                  <a:gd name="T27" fmla="*/ 2147483647 h 2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215"/>
                  <a:gd name="T44" fmla="*/ 238 w 238"/>
                  <a:gd name="T45" fmla="*/ 215 h 2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215">
                    <a:moveTo>
                      <a:pt x="237" y="36"/>
                    </a:moveTo>
                    <a:lnTo>
                      <a:pt x="192" y="110"/>
                    </a:lnTo>
                    <a:lnTo>
                      <a:pt x="192" y="144"/>
                    </a:lnTo>
                    <a:lnTo>
                      <a:pt x="105" y="214"/>
                    </a:lnTo>
                    <a:lnTo>
                      <a:pt x="18" y="182"/>
                    </a:lnTo>
                    <a:lnTo>
                      <a:pt x="0" y="120"/>
                    </a:lnTo>
                    <a:lnTo>
                      <a:pt x="4" y="90"/>
                    </a:lnTo>
                    <a:lnTo>
                      <a:pt x="54" y="43"/>
                    </a:lnTo>
                    <a:lnTo>
                      <a:pt x="69" y="28"/>
                    </a:lnTo>
                    <a:lnTo>
                      <a:pt x="150" y="16"/>
                    </a:lnTo>
                    <a:lnTo>
                      <a:pt x="186" y="12"/>
                    </a:lnTo>
                    <a:lnTo>
                      <a:pt x="198" y="0"/>
                    </a:lnTo>
                    <a:lnTo>
                      <a:pt x="224" y="4"/>
                    </a:lnTo>
                    <a:lnTo>
                      <a:pt x="237" y="36"/>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99" name="Oval 28"/>
              <p:cNvSpPr>
                <a:spLocks noChangeArrowheads="1"/>
              </p:cNvSpPr>
              <p:nvPr/>
            </p:nvSpPr>
            <p:spPr bwMode="auto">
              <a:xfrm>
                <a:off x="7348653" y="4260603"/>
                <a:ext cx="74308" cy="72538"/>
              </a:xfrm>
              <a:prstGeom prst="ellipse">
                <a:avLst/>
              </a:prstGeom>
              <a:grpFill/>
              <a:ln w="9525">
                <a:solidFill>
                  <a:schemeClr val="bg1"/>
                </a:solidFill>
                <a:miter lim="800000"/>
              </a:ln>
            </p:spPr>
            <p:txBody>
              <a:bodyPr lIns="36372" tIns="18184" rIns="36372" bIns="18184"/>
              <a:lstStyle/>
              <a:p>
                <a:pPr defTabSz="828675"/>
                <a:endParaRPr lang="zh-CN" altLang="zh-CN" sz="1200">
                  <a:solidFill>
                    <a:srgbClr val="000000"/>
                  </a:solidFill>
                  <a:latin typeface="微软雅黑" panose="020B0503020204020204" pitchFamily="34" charset="-122"/>
                  <a:ea typeface="微软雅黑" panose="020B0503020204020204" pitchFamily="34" charset="-122"/>
                </a:endParaRPr>
              </a:p>
            </p:txBody>
          </p:sp>
          <p:sp>
            <p:nvSpPr>
              <p:cNvPr id="100" name="Freeform 29"/>
              <p:cNvSpPr/>
              <p:nvPr/>
            </p:nvSpPr>
            <p:spPr bwMode="auto">
              <a:xfrm>
                <a:off x="4599272" y="2986758"/>
                <a:ext cx="1579922" cy="1321613"/>
              </a:xfrm>
              <a:custGeom>
                <a:avLst/>
                <a:gdLst>
                  <a:gd name="T0" fmla="*/ 0 w 1299"/>
                  <a:gd name="T1" fmla="*/ 2147483647 h 1107"/>
                  <a:gd name="T2" fmla="*/ 2147483647 w 1299"/>
                  <a:gd name="T3" fmla="*/ 2147483647 h 1107"/>
                  <a:gd name="T4" fmla="*/ 2147483647 w 1299"/>
                  <a:gd name="T5" fmla="*/ 2147483647 h 1107"/>
                  <a:gd name="T6" fmla="*/ 2147483647 w 1299"/>
                  <a:gd name="T7" fmla="*/ 2147483647 h 1107"/>
                  <a:gd name="T8" fmla="*/ 2147483647 w 1299"/>
                  <a:gd name="T9" fmla="*/ 2147483647 h 1107"/>
                  <a:gd name="T10" fmla="*/ 2147483647 w 1299"/>
                  <a:gd name="T11" fmla="*/ 2147483647 h 1107"/>
                  <a:gd name="T12" fmla="*/ 2147483647 w 1299"/>
                  <a:gd name="T13" fmla="*/ 2147483647 h 1107"/>
                  <a:gd name="T14" fmla="*/ 2147483647 w 1299"/>
                  <a:gd name="T15" fmla="*/ 2147483647 h 1107"/>
                  <a:gd name="T16" fmla="*/ 2147483647 w 1299"/>
                  <a:gd name="T17" fmla="*/ 2147483647 h 1107"/>
                  <a:gd name="T18" fmla="*/ 2147483647 w 1299"/>
                  <a:gd name="T19" fmla="*/ 2147483647 h 1107"/>
                  <a:gd name="T20" fmla="*/ 2147483647 w 1299"/>
                  <a:gd name="T21" fmla="*/ 2147483647 h 1107"/>
                  <a:gd name="T22" fmla="*/ 2147483647 w 1299"/>
                  <a:gd name="T23" fmla="*/ 2147483647 h 1107"/>
                  <a:gd name="T24" fmla="*/ 2147483647 w 1299"/>
                  <a:gd name="T25" fmla="*/ 2147483647 h 1107"/>
                  <a:gd name="T26" fmla="*/ 2147483647 w 1299"/>
                  <a:gd name="T27" fmla="*/ 2147483647 h 1107"/>
                  <a:gd name="T28" fmla="*/ 2147483647 w 1299"/>
                  <a:gd name="T29" fmla="*/ 2147483647 h 1107"/>
                  <a:gd name="T30" fmla="*/ 2147483647 w 1299"/>
                  <a:gd name="T31" fmla="*/ 2147483647 h 1107"/>
                  <a:gd name="T32" fmla="*/ 2147483647 w 1299"/>
                  <a:gd name="T33" fmla="*/ 2147483647 h 1107"/>
                  <a:gd name="T34" fmla="*/ 2147483647 w 1299"/>
                  <a:gd name="T35" fmla="*/ 2147483647 h 1107"/>
                  <a:gd name="T36" fmla="*/ 2147483647 w 1299"/>
                  <a:gd name="T37" fmla="*/ 2147483647 h 1107"/>
                  <a:gd name="T38" fmla="*/ 2147483647 w 1299"/>
                  <a:gd name="T39" fmla="*/ 2147483647 h 1107"/>
                  <a:gd name="T40" fmla="*/ 2147483647 w 1299"/>
                  <a:gd name="T41" fmla="*/ 2147483647 h 1107"/>
                  <a:gd name="T42" fmla="*/ 2147483647 w 1299"/>
                  <a:gd name="T43" fmla="*/ 2147483647 h 1107"/>
                  <a:gd name="T44" fmla="*/ 2147483647 w 1299"/>
                  <a:gd name="T45" fmla="*/ 2147483647 h 1107"/>
                  <a:gd name="T46" fmla="*/ 2147483647 w 1299"/>
                  <a:gd name="T47" fmla="*/ 2147483647 h 1107"/>
                  <a:gd name="T48" fmla="*/ 2147483647 w 1299"/>
                  <a:gd name="T49" fmla="*/ 2147483647 h 1107"/>
                  <a:gd name="T50" fmla="*/ 2147483647 w 1299"/>
                  <a:gd name="T51" fmla="*/ 2147483647 h 1107"/>
                  <a:gd name="T52" fmla="*/ 2147483647 w 1299"/>
                  <a:gd name="T53" fmla="*/ 2147483647 h 1107"/>
                  <a:gd name="T54" fmla="*/ 2147483647 w 1299"/>
                  <a:gd name="T55" fmla="*/ 2147483647 h 1107"/>
                  <a:gd name="T56" fmla="*/ 2147483647 w 1299"/>
                  <a:gd name="T57" fmla="*/ 2147483647 h 1107"/>
                  <a:gd name="T58" fmla="*/ 2147483647 w 1299"/>
                  <a:gd name="T59" fmla="*/ 2147483647 h 1107"/>
                  <a:gd name="T60" fmla="*/ 2147483647 w 1299"/>
                  <a:gd name="T61" fmla="*/ 2147483647 h 1107"/>
                  <a:gd name="T62" fmla="*/ 2147483647 w 1299"/>
                  <a:gd name="T63" fmla="*/ 2147483647 h 1107"/>
                  <a:gd name="T64" fmla="*/ 2147483647 w 1299"/>
                  <a:gd name="T65" fmla="*/ 2147483647 h 1107"/>
                  <a:gd name="T66" fmla="*/ 2147483647 w 1299"/>
                  <a:gd name="T67" fmla="*/ 2147483647 h 1107"/>
                  <a:gd name="T68" fmla="*/ 2147483647 w 1299"/>
                  <a:gd name="T69" fmla="*/ 2147483647 h 1107"/>
                  <a:gd name="T70" fmla="*/ 2147483647 w 1299"/>
                  <a:gd name="T71" fmla="*/ 2147483647 h 1107"/>
                  <a:gd name="T72" fmla="*/ 2147483647 w 1299"/>
                  <a:gd name="T73" fmla="*/ 2147483647 h 1107"/>
                  <a:gd name="T74" fmla="*/ 2147483647 w 1299"/>
                  <a:gd name="T75" fmla="*/ 2147483647 h 1107"/>
                  <a:gd name="T76" fmla="*/ 2147483647 w 1299"/>
                  <a:gd name="T77" fmla="*/ 2147483647 h 1107"/>
                  <a:gd name="T78" fmla="*/ 2147483647 w 1299"/>
                  <a:gd name="T79" fmla="*/ 2147483647 h 1107"/>
                  <a:gd name="T80" fmla="*/ 2147483647 w 1299"/>
                  <a:gd name="T81" fmla="*/ 2147483647 h 1107"/>
                  <a:gd name="T82" fmla="*/ 2147483647 w 1299"/>
                  <a:gd name="T83" fmla="*/ 2147483647 h 1107"/>
                  <a:gd name="T84" fmla="*/ 2147483647 w 1299"/>
                  <a:gd name="T85" fmla="*/ 2147483647 h 1107"/>
                  <a:gd name="T86" fmla="*/ 2147483647 w 1299"/>
                  <a:gd name="T87" fmla="*/ 2147483647 h 1107"/>
                  <a:gd name="T88" fmla="*/ 2147483647 w 1299"/>
                  <a:gd name="T89" fmla="*/ 2147483647 h 1107"/>
                  <a:gd name="T90" fmla="*/ 2147483647 w 1299"/>
                  <a:gd name="T91" fmla="*/ 2147483647 h 1107"/>
                  <a:gd name="T92" fmla="*/ 2147483647 w 1299"/>
                  <a:gd name="T93" fmla="*/ 2147483647 h 1107"/>
                  <a:gd name="T94" fmla="*/ 2147483647 w 1299"/>
                  <a:gd name="T95" fmla="*/ 2147483647 h 1107"/>
                  <a:gd name="T96" fmla="*/ 2147483647 w 1299"/>
                  <a:gd name="T97" fmla="*/ 2147483647 h 1107"/>
                  <a:gd name="T98" fmla="*/ 2147483647 w 1299"/>
                  <a:gd name="T99" fmla="*/ 2147483647 h 1107"/>
                  <a:gd name="T100" fmla="*/ 2147483647 w 1299"/>
                  <a:gd name="T101" fmla="*/ 2147483647 h 1107"/>
                  <a:gd name="T102" fmla="*/ 2147483647 w 1299"/>
                  <a:gd name="T103" fmla="*/ 2147483647 h 1107"/>
                  <a:gd name="T104" fmla="*/ 2147483647 w 1299"/>
                  <a:gd name="T105" fmla="*/ 2147483647 h 1107"/>
                  <a:gd name="T106" fmla="*/ 2147483647 w 1299"/>
                  <a:gd name="T107" fmla="*/ 2147483647 h 1107"/>
                  <a:gd name="T108" fmla="*/ 2147483647 w 1299"/>
                  <a:gd name="T109" fmla="*/ 2147483647 h 1107"/>
                  <a:gd name="T110" fmla="*/ 2147483647 w 1299"/>
                  <a:gd name="T111" fmla="*/ 2147483647 h 1107"/>
                  <a:gd name="T112" fmla="*/ 2147483647 w 1299"/>
                  <a:gd name="T113" fmla="*/ 2147483647 h 1107"/>
                  <a:gd name="T114" fmla="*/ 2147483647 w 1299"/>
                  <a:gd name="T115" fmla="*/ 2147483647 h 1107"/>
                  <a:gd name="T116" fmla="*/ 2147483647 w 1299"/>
                  <a:gd name="T117" fmla="*/ 2147483647 h 1107"/>
                  <a:gd name="T118" fmla="*/ 2147483647 w 1299"/>
                  <a:gd name="T119" fmla="*/ 2147483647 h 1107"/>
                  <a:gd name="T120" fmla="*/ 2147483647 w 1299"/>
                  <a:gd name="T121" fmla="*/ 2147483647 h 1107"/>
                  <a:gd name="T122" fmla="*/ 2147483647 w 1299"/>
                  <a:gd name="T123" fmla="*/ 2147483647 h 1107"/>
                  <a:gd name="T124" fmla="*/ 2147483647 w 1299"/>
                  <a:gd name="T125" fmla="*/ 2147483647 h 11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99"/>
                  <a:gd name="T190" fmla="*/ 0 h 1107"/>
                  <a:gd name="T191" fmla="*/ 1299 w 1299"/>
                  <a:gd name="T192" fmla="*/ 1107 h 110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99" h="1107">
                    <a:moveTo>
                      <a:pt x="11" y="350"/>
                    </a:moveTo>
                    <a:lnTo>
                      <a:pt x="0" y="207"/>
                    </a:lnTo>
                    <a:lnTo>
                      <a:pt x="7" y="177"/>
                    </a:lnTo>
                    <a:lnTo>
                      <a:pt x="49" y="157"/>
                    </a:lnTo>
                    <a:lnTo>
                      <a:pt x="107" y="109"/>
                    </a:lnTo>
                    <a:lnTo>
                      <a:pt x="200" y="71"/>
                    </a:lnTo>
                    <a:lnTo>
                      <a:pt x="237" y="55"/>
                    </a:lnTo>
                    <a:lnTo>
                      <a:pt x="237" y="19"/>
                    </a:lnTo>
                    <a:lnTo>
                      <a:pt x="254" y="0"/>
                    </a:lnTo>
                    <a:lnTo>
                      <a:pt x="269" y="2"/>
                    </a:lnTo>
                    <a:lnTo>
                      <a:pt x="329" y="11"/>
                    </a:lnTo>
                    <a:lnTo>
                      <a:pt x="327" y="39"/>
                    </a:lnTo>
                    <a:lnTo>
                      <a:pt x="339" y="82"/>
                    </a:lnTo>
                    <a:lnTo>
                      <a:pt x="332" y="149"/>
                    </a:lnTo>
                    <a:lnTo>
                      <a:pt x="383" y="226"/>
                    </a:lnTo>
                    <a:lnTo>
                      <a:pt x="412" y="244"/>
                    </a:lnTo>
                    <a:lnTo>
                      <a:pt x="454" y="212"/>
                    </a:lnTo>
                    <a:lnTo>
                      <a:pt x="542" y="212"/>
                    </a:lnTo>
                    <a:lnTo>
                      <a:pt x="563" y="219"/>
                    </a:lnTo>
                    <a:lnTo>
                      <a:pt x="577" y="239"/>
                    </a:lnTo>
                    <a:lnTo>
                      <a:pt x="567" y="261"/>
                    </a:lnTo>
                    <a:lnTo>
                      <a:pt x="519" y="299"/>
                    </a:lnTo>
                    <a:lnTo>
                      <a:pt x="524" y="320"/>
                    </a:lnTo>
                    <a:lnTo>
                      <a:pt x="580" y="362"/>
                    </a:lnTo>
                    <a:lnTo>
                      <a:pt x="602" y="362"/>
                    </a:lnTo>
                    <a:lnTo>
                      <a:pt x="609" y="371"/>
                    </a:lnTo>
                    <a:lnTo>
                      <a:pt x="604" y="389"/>
                    </a:lnTo>
                    <a:lnTo>
                      <a:pt x="639" y="417"/>
                    </a:lnTo>
                    <a:lnTo>
                      <a:pt x="722" y="429"/>
                    </a:lnTo>
                    <a:lnTo>
                      <a:pt x="756" y="419"/>
                    </a:lnTo>
                    <a:lnTo>
                      <a:pt x="807" y="369"/>
                    </a:lnTo>
                    <a:lnTo>
                      <a:pt x="868" y="374"/>
                    </a:lnTo>
                    <a:lnTo>
                      <a:pt x="893" y="412"/>
                    </a:lnTo>
                    <a:lnTo>
                      <a:pt x="879" y="446"/>
                    </a:lnTo>
                    <a:lnTo>
                      <a:pt x="881" y="465"/>
                    </a:lnTo>
                    <a:lnTo>
                      <a:pt x="849" y="485"/>
                    </a:lnTo>
                    <a:lnTo>
                      <a:pt x="836" y="502"/>
                    </a:lnTo>
                    <a:lnTo>
                      <a:pt x="840" y="543"/>
                    </a:lnTo>
                    <a:lnTo>
                      <a:pt x="898" y="585"/>
                    </a:lnTo>
                    <a:lnTo>
                      <a:pt x="923" y="576"/>
                    </a:lnTo>
                    <a:lnTo>
                      <a:pt x="988" y="660"/>
                    </a:lnTo>
                    <a:lnTo>
                      <a:pt x="1005" y="719"/>
                    </a:lnTo>
                    <a:lnTo>
                      <a:pt x="996" y="752"/>
                    </a:lnTo>
                    <a:lnTo>
                      <a:pt x="1041" y="777"/>
                    </a:lnTo>
                    <a:lnTo>
                      <a:pt x="1041" y="794"/>
                    </a:lnTo>
                    <a:lnTo>
                      <a:pt x="1083" y="806"/>
                    </a:lnTo>
                    <a:lnTo>
                      <a:pt x="1096" y="806"/>
                    </a:lnTo>
                    <a:lnTo>
                      <a:pt x="1096" y="772"/>
                    </a:lnTo>
                    <a:lnTo>
                      <a:pt x="1128" y="765"/>
                    </a:lnTo>
                    <a:lnTo>
                      <a:pt x="1138" y="724"/>
                    </a:lnTo>
                    <a:lnTo>
                      <a:pt x="1113" y="707"/>
                    </a:lnTo>
                    <a:lnTo>
                      <a:pt x="1096" y="689"/>
                    </a:lnTo>
                    <a:lnTo>
                      <a:pt x="1103" y="612"/>
                    </a:lnTo>
                    <a:lnTo>
                      <a:pt x="1120" y="600"/>
                    </a:lnTo>
                    <a:lnTo>
                      <a:pt x="1151" y="614"/>
                    </a:lnTo>
                    <a:lnTo>
                      <a:pt x="1162" y="609"/>
                    </a:lnTo>
                    <a:lnTo>
                      <a:pt x="1170" y="623"/>
                    </a:lnTo>
                    <a:lnTo>
                      <a:pt x="1247" y="662"/>
                    </a:lnTo>
                    <a:lnTo>
                      <a:pt x="1290" y="689"/>
                    </a:lnTo>
                    <a:lnTo>
                      <a:pt x="1298" y="714"/>
                    </a:lnTo>
                    <a:lnTo>
                      <a:pt x="1275" y="747"/>
                    </a:lnTo>
                    <a:lnTo>
                      <a:pt x="1288" y="784"/>
                    </a:lnTo>
                    <a:lnTo>
                      <a:pt x="1280" y="801"/>
                    </a:lnTo>
                    <a:lnTo>
                      <a:pt x="1223" y="806"/>
                    </a:lnTo>
                    <a:lnTo>
                      <a:pt x="1211" y="812"/>
                    </a:lnTo>
                    <a:lnTo>
                      <a:pt x="1214" y="824"/>
                    </a:lnTo>
                    <a:lnTo>
                      <a:pt x="1214" y="838"/>
                    </a:lnTo>
                    <a:lnTo>
                      <a:pt x="1167" y="843"/>
                    </a:lnTo>
                    <a:lnTo>
                      <a:pt x="1143" y="830"/>
                    </a:lnTo>
                    <a:lnTo>
                      <a:pt x="1113" y="830"/>
                    </a:lnTo>
                    <a:lnTo>
                      <a:pt x="1106" y="838"/>
                    </a:lnTo>
                    <a:lnTo>
                      <a:pt x="1113" y="855"/>
                    </a:lnTo>
                    <a:lnTo>
                      <a:pt x="1096" y="873"/>
                    </a:lnTo>
                    <a:lnTo>
                      <a:pt x="1091" y="892"/>
                    </a:lnTo>
                    <a:lnTo>
                      <a:pt x="1120" y="917"/>
                    </a:lnTo>
                    <a:lnTo>
                      <a:pt x="1101" y="962"/>
                    </a:lnTo>
                    <a:lnTo>
                      <a:pt x="1108" y="983"/>
                    </a:lnTo>
                    <a:lnTo>
                      <a:pt x="1106" y="996"/>
                    </a:lnTo>
                    <a:lnTo>
                      <a:pt x="1070" y="996"/>
                    </a:lnTo>
                    <a:lnTo>
                      <a:pt x="1046" y="1008"/>
                    </a:lnTo>
                    <a:lnTo>
                      <a:pt x="1065" y="1032"/>
                    </a:lnTo>
                    <a:lnTo>
                      <a:pt x="1053" y="1070"/>
                    </a:lnTo>
                    <a:lnTo>
                      <a:pt x="1016" y="1077"/>
                    </a:lnTo>
                    <a:lnTo>
                      <a:pt x="1020" y="1095"/>
                    </a:lnTo>
                    <a:lnTo>
                      <a:pt x="1010" y="1106"/>
                    </a:lnTo>
                    <a:lnTo>
                      <a:pt x="948" y="1101"/>
                    </a:lnTo>
                    <a:lnTo>
                      <a:pt x="923" y="1084"/>
                    </a:lnTo>
                    <a:lnTo>
                      <a:pt x="917" y="1046"/>
                    </a:lnTo>
                    <a:lnTo>
                      <a:pt x="903" y="1029"/>
                    </a:lnTo>
                    <a:lnTo>
                      <a:pt x="881" y="1046"/>
                    </a:lnTo>
                    <a:lnTo>
                      <a:pt x="840" y="1008"/>
                    </a:lnTo>
                    <a:lnTo>
                      <a:pt x="812" y="987"/>
                    </a:lnTo>
                    <a:lnTo>
                      <a:pt x="807" y="958"/>
                    </a:lnTo>
                    <a:lnTo>
                      <a:pt x="798" y="934"/>
                    </a:lnTo>
                    <a:lnTo>
                      <a:pt x="782" y="934"/>
                    </a:lnTo>
                    <a:lnTo>
                      <a:pt x="723" y="962"/>
                    </a:lnTo>
                    <a:lnTo>
                      <a:pt x="726" y="992"/>
                    </a:lnTo>
                    <a:lnTo>
                      <a:pt x="704" y="992"/>
                    </a:lnTo>
                    <a:lnTo>
                      <a:pt x="666" y="953"/>
                    </a:lnTo>
                    <a:lnTo>
                      <a:pt x="626" y="948"/>
                    </a:lnTo>
                    <a:lnTo>
                      <a:pt x="611" y="927"/>
                    </a:lnTo>
                    <a:lnTo>
                      <a:pt x="623" y="904"/>
                    </a:lnTo>
                    <a:lnTo>
                      <a:pt x="646" y="924"/>
                    </a:lnTo>
                    <a:lnTo>
                      <a:pt x="674" y="934"/>
                    </a:lnTo>
                    <a:lnTo>
                      <a:pt x="695" y="915"/>
                    </a:lnTo>
                    <a:lnTo>
                      <a:pt x="695" y="873"/>
                    </a:lnTo>
                    <a:lnTo>
                      <a:pt x="722" y="850"/>
                    </a:lnTo>
                    <a:lnTo>
                      <a:pt x="741" y="830"/>
                    </a:lnTo>
                    <a:lnTo>
                      <a:pt x="731" y="806"/>
                    </a:lnTo>
                    <a:lnTo>
                      <a:pt x="779" y="770"/>
                    </a:lnTo>
                    <a:lnTo>
                      <a:pt x="786" y="707"/>
                    </a:lnTo>
                    <a:lnTo>
                      <a:pt x="761" y="675"/>
                    </a:lnTo>
                    <a:lnTo>
                      <a:pt x="750" y="623"/>
                    </a:lnTo>
                    <a:lnTo>
                      <a:pt x="690" y="543"/>
                    </a:lnTo>
                    <a:lnTo>
                      <a:pt x="658" y="554"/>
                    </a:lnTo>
                    <a:lnTo>
                      <a:pt x="614" y="514"/>
                    </a:lnTo>
                    <a:lnTo>
                      <a:pt x="554" y="477"/>
                    </a:lnTo>
                    <a:lnTo>
                      <a:pt x="531" y="419"/>
                    </a:lnTo>
                    <a:lnTo>
                      <a:pt x="483" y="436"/>
                    </a:lnTo>
                    <a:lnTo>
                      <a:pt x="397" y="382"/>
                    </a:lnTo>
                    <a:lnTo>
                      <a:pt x="355" y="404"/>
                    </a:lnTo>
                    <a:lnTo>
                      <a:pt x="292" y="394"/>
                    </a:lnTo>
                    <a:lnTo>
                      <a:pt x="242" y="424"/>
                    </a:lnTo>
                    <a:lnTo>
                      <a:pt x="209" y="427"/>
                    </a:lnTo>
                    <a:lnTo>
                      <a:pt x="159" y="397"/>
                    </a:lnTo>
                    <a:lnTo>
                      <a:pt x="125" y="376"/>
                    </a:lnTo>
                    <a:lnTo>
                      <a:pt x="11" y="350"/>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101" name="Freeform 30"/>
              <p:cNvSpPr/>
              <p:nvPr/>
            </p:nvSpPr>
            <p:spPr bwMode="auto">
              <a:xfrm>
                <a:off x="5871348" y="3370680"/>
                <a:ext cx="590922" cy="1011999"/>
              </a:xfrm>
              <a:custGeom>
                <a:avLst/>
                <a:gdLst>
                  <a:gd name="T0" fmla="*/ 2147483647 w 482"/>
                  <a:gd name="T1" fmla="*/ 2147483647 h 849"/>
                  <a:gd name="T2" fmla="*/ 2147483647 w 482"/>
                  <a:gd name="T3" fmla="*/ 2147483647 h 849"/>
                  <a:gd name="T4" fmla="*/ 2147483647 w 482"/>
                  <a:gd name="T5" fmla="*/ 2147483647 h 849"/>
                  <a:gd name="T6" fmla="*/ 2147483647 w 482"/>
                  <a:gd name="T7" fmla="*/ 2147483647 h 849"/>
                  <a:gd name="T8" fmla="*/ 2147483647 w 482"/>
                  <a:gd name="T9" fmla="*/ 2147483647 h 849"/>
                  <a:gd name="T10" fmla="*/ 2147483647 w 482"/>
                  <a:gd name="T11" fmla="*/ 0 h 849"/>
                  <a:gd name="T12" fmla="*/ 2147483647 w 482"/>
                  <a:gd name="T13" fmla="*/ 2147483647 h 849"/>
                  <a:gd name="T14" fmla="*/ 2147483647 w 482"/>
                  <a:gd name="T15" fmla="*/ 2147483647 h 849"/>
                  <a:gd name="T16" fmla="*/ 2147483647 w 482"/>
                  <a:gd name="T17" fmla="*/ 2147483647 h 849"/>
                  <a:gd name="T18" fmla="*/ 2147483647 w 482"/>
                  <a:gd name="T19" fmla="*/ 2147483647 h 849"/>
                  <a:gd name="T20" fmla="*/ 2147483647 w 482"/>
                  <a:gd name="T21" fmla="*/ 2147483647 h 849"/>
                  <a:gd name="T22" fmla="*/ 2147483647 w 482"/>
                  <a:gd name="T23" fmla="*/ 2147483647 h 849"/>
                  <a:gd name="T24" fmla="*/ 2147483647 w 482"/>
                  <a:gd name="T25" fmla="*/ 2147483647 h 849"/>
                  <a:gd name="T26" fmla="*/ 2147483647 w 482"/>
                  <a:gd name="T27" fmla="*/ 2147483647 h 849"/>
                  <a:gd name="T28" fmla="*/ 2147483647 w 482"/>
                  <a:gd name="T29" fmla="*/ 2147483647 h 849"/>
                  <a:gd name="T30" fmla="*/ 2147483647 w 482"/>
                  <a:gd name="T31" fmla="*/ 2147483647 h 849"/>
                  <a:gd name="T32" fmla="*/ 2147483647 w 482"/>
                  <a:gd name="T33" fmla="*/ 2147483647 h 849"/>
                  <a:gd name="T34" fmla="*/ 2147483647 w 482"/>
                  <a:gd name="T35" fmla="*/ 2147483647 h 849"/>
                  <a:gd name="T36" fmla="*/ 2147483647 w 482"/>
                  <a:gd name="T37" fmla="*/ 2147483647 h 849"/>
                  <a:gd name="T38" fmla="*/ 2147483647 w 482"/>
                  <a:gd name="T39" fmla="*/ 2147483647 h 849"/>
                  <a:gd name="T40" fmla="*/ 2147483647 w 482"/>
                  <a:gd name="T41" fmla="*/ 2147483647 h 849"/>
                  <a:gd name="T42" fmla="*/ 2147483647 w 482"/>
                  <a:gd name="T43" fmla="*/ 2147483647 h 849"/>
                  <a:gd name="T44" fmla="*/ 2147483647 w 482"/>
                  <a:gd name="T45" fmla="*/ 2147483647 h 849"/>
                  <a:gd name="T46" fmla="*/ 0 w 482"/>
                  <a:gd name="T47" fmla="*/ 2147483647 h 849"/>
                  <a:gd name="T48" fmla="*/ 2147483647 w 482"/>
                  <a:gd name="T49" fmla="*/ 2147483647 h 849"/>
                  <a:gd name="T50" fmla="*/ 2147483647 w 482"/>
                  <a:gd name="T51" fmla="*/ 2147483647 h 849"/>
                  <a:gd name="T52" fmla="*/ 2147483647 w 482"/>
                  <a:gd name="T53" fmla="*/ 2147483647 h 849"/>
                  <a:gd name="T54" fmla="*/ 2147483647 w 482"/>
                  <a:gd name="T55" fmla="*/ 2147483647 h 849"/>
                  <a:gd name="T56" fmla="*/ 2147483647 w 482"/>
                  <a:gd name="T57" fmla="*/ 2147483647 h 849"/>
                  <a:gd name="T58" fmla="*/ 2147483647 w 482"/>
                  <a:gd name="T59" fmla="*/ 2147483647 h 849"/>
                  <a:gd name="T60" fmla="*/ 2147483647 w 482"/>
                  <a:gd name="T61" fmla="*/ 2147483647 h 849"/>
                  <a:gd name="T62" fmla="*/ 2147483647 w 482"/>
                  <a:gd name="T63" fmla="*/ 2147483647 h 849"/>
                  <a:gd name="T64" fmla="*/ 2147483647 w 482"/>
                  <a:gd name="T65" fmla="*/ 2147483647 h 849"/>
                  <a:gd name="T66" fmla="*/ 2147483647 w 482"/>
                  <a:gd name="T67" fmla="*/ 2147483647 h 849"/>
                  <a:gd name="T68" fmla="*/ 2147483647 w 482"/>
                  <a:gd name="T69" fmla="*/ 2147483647 h 849"/>
                  <a:gd name="T70" fmla="*/ 2147483647 w 482"/>
                  <a:gd name="T71" fmla="*/ 2147483647 h 849"/>
                  <a:gd name="T72" fmla="*/ 2147483647 w 482"/>
                  <a:gd name="T73" fmla="*/ 2147483647 h 849"/>
                  <a:gd name="T74" fmla="*/ 2147483647 w 482"/>
                  <a:gd name="T75" fmla="*/ 2147483647 h 849"/>
                  <a:gd name="T76" fmla="*/ 2147483647 w 482"/>
                  <a:gd name="T77" fmla="*/ 2147483647 h 8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2"/>
                  <a:gd name="T118" fmla="*/ 0 h 849"/>
                  <a:gd name="T119" fmla="*/ 482 w 482"/>
                  <a:gd name="T120" fmla="*/ 849 h 84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2" h="849">
                    <a:moveTo>
                      <a:pt x="412" y="534"/>
                    </a:moveTo>
                    <a:lnTo>
                      <a:pt x="401" y="504"/>
                    </a:lnTo>
                    <a:lnTo>
                      <a:pt x="424" y="431"/>
                    </a:lnTo>
                    <a:lnTo>
                      <a:pt x="390" y="287"/>
                    </a:lnTo>
                    <a:lnTo>
                      <a:pt x="412" y="248"/>
                    </a:lnTo>
                    <a:lnTo>
                      <a:pt x="424" y="213"/>
                    </a:lnTo>
                    <a:lnTo>
                      <a:pt x="393" y="156"/>
                    </a:lnTo>
                    <a:lnTo>
                      <a:pt x="421" y="114"/>
                    </a:lnTo>
                    <a:lnTo>
                      <a:pt x="426" y="73"/>
                    </a:lnTo>
                    <a:lnTo>
                      <a:pt x="441" y="44"/>
                    </a:lnTo>
                    <a:lnTo>
                      <a:pt x="438" y="10"/>
                    </a:lnTo>
                    <a:lnTo>
                      <a:pt x="426" y="0"/>
                    </a:lnTo>
                    <a:lnTo>
                      <a:pt x="406" y="22"/>
                    </a:lnTo>
                    <a:lnTo>
                      <a:pt x="353" y="25"/>
                    </a:lnTo>
                    <a:lnTo>
                      <a:pt x="325" y="64"/>
                    </a:lnTo>
                    <a:lnTo>
                      <a:pt x="327" y="86"/>
                    </a:lnTo>
                    <a:lnTo>
                      <a:pt x="322" y="100"/>
                    </a:lnTo>
                    <a:lnTo>
                      <a:pt x="299" y="109"/>
                    </a:lnTo>
                    <a:lnTo>
                      <a:pt x="216" y="223"/>
                    </a:lnTo>
                    <a:lnTo>
                      <a:pt x="205" y="217"/>
                    </a:lnTo>
                    <a:lnTo>
                      <a:pt x="185" y="212"/>
                    </a:lnTo>
                    <a:lnTo>
                      <a:pt x="136" y="213"/>
                    </a:lnTo>
                    <a:lnTo>
                      <a:pt x="121" y="236"/>
                    </a:lnTo>
                    <a:lnTo>
                      <a:pt x="118" y="283"/>
                    </a:lnTo>
                    <a:lnTo>
                      <a:pt x="126" y="297"/>
                    </a:lnTo>
                    <a:lnTo>
                      <a:pt x="205" y="337"/>
                    </a:lnTo>
                    <a:lnTo>
                      <a:pt x="249" y="363"/>
                    </a:lnTo>
                    <a:lnTo>
                      <a:pt x="257" y="389"/>
                    </a:lnTo>
                    <a:lnTo>
                      <a:pt x="233" y="421"/>
                    </a:lnTo>
                    <a:lnTo>
                      <a:pt x="247" y="458"/>
                    </a:lnTo>
                    <a:lnTo>
                      <a:pt x="238" y="475"/>
                    </a:lnTo>
                    <a:lnTo>
                      <a:pt x="181" y="480"/>
                    </a:lnTo>
                    <a:lnTo>
                      <a:pt x="169" y="486"/>
                    </a:lnTo>
                    <a:lnTo>
                      <a:pt x="171" y="497"/>
                    </a:lnTo>
                    <a:lnTo>
                      <a:pt x="171" y="512"/>
                    </a:lnTo>
                    <a:lnTo>
                      <a:pt x="122" y="517"/>
                    </a:lnTo>
                    <a:lnTo>
                      <a:pt x="98" y="504"/>
                    </a:lnTo>
                    <a:lnTo>
                      <a:pt x="68" y="504"/>
                    </a:lnTo>
                    <a:lnTo>
                      <a:pt x="60" y="512"/>
                    </a:lnTo>
                    <a:lnTo>
                      <a:pt x="68" y="529"/>
                    </a:lnTo>
                    <a:lnTo>
                      <a:pt x="50" y="547"/>
                    </a:lnTo>
                    <a:lnTo>
                      <a:pt x="45" y="566"/>
                    </a:lnTo>
                    <a:lnTo>
                      <a:pt x="75" y="592"/>
                    </a:lnTo>
                    <a:lnTo>
                      <a:pt x="55" y="636"/>
                    </a:lnTo>
                    <a:lnTo>
                      <a:pt x="63" y="657"/>
                    </a:lnTo>
                    <a:lnTo>
                      <a:pt x="60" y="670"/>
                    </a:lnTo>
                    <a:lnTo>
                      <a:pt x="24" y="670"/>
                    </a:lnTo>
                    <a:lnTo>
                      <a:pt x="0" y="682"/>
                    </a:lnTo>
                    <a:lnTo>
                      <a:pt x="19" y="707"/>
                    </a:lnTo>
                    <a:lnTo>
                      <a:pt x="7" y="744"/>
                    </a:lnTo>
                    <a:lnTo>
                      <a:pt x="30" y="747"/>
                    </a:lnTo>
                    <a:lnTo>
                      <a:pt x="30" y="769"/>
                    </a:lnTo>
                    <a:lnTo>
                      <a:pt x="46" y="771"/>
                    </a:lnTo>
                    <a:lnTo>
                      <a:pt x="113" y="759"/>
                    </a:lnTo>
                    <a:lnTo>
                      <a:pt x="126" y="763"/>
                    </a:lnTo>
                    <a:lnTo>
                      <a:pt x="131" y="779"/>
                    </a:lnTo>
                    <a:lnTo>
                      <a:pt x="155" y="787"/>
                    </a:lnTo>
                    <a:lnTo>
                      <a:pt x="213" y="815"/>
                    </a:lnTo>
                    <a:lnTo>
                      <a:pt x="247" y="802"/>
                    </a:lnTo>
                    <a:lnTo>
                      <a:pt x="317" y="827"/>
                    </a:lnTo>
                    <a:lnTo>
                      <a:pt x="332" y="848"/>
                    </a:lnTo>
                    <a:lnTo>
                      <a:pt x="367" y="839"/>
                    </a:lnTo>
                    <a:lnTo>
                      <a:pt x="362" y="802"/>
                    </a:lnTo>
                    <a:lnTo>
                      <a:pt x="356" y="792"/>
                    </a:lnTo>
                    <a:lnTo>
                      <a:pt x="362" y="763"/>
                    </a:lnTo>
                    <a:lnTo>
                      <a:pt x="401" y="747"/>
                    </a:lnTo>
                    <a:lnTo>
                      <a:pt x="411" y="731"/>
                    </a:lnTo>
                    <a:lnTo>
                      <a:pt x="390" y="725"/>
                    </a:lnTo>
                    <a:lnTo>
                      <a:pt x="367" y="720"/>
                    </a:lnTo>
                    <a:lnTo>
                      <a:pt x="346" y="697"/>
                    </a:lnTo>
                    <a:lnTo>
                      <a:pt x="356" y="688"/>
                    </a:lnTo>
                    <a:lnTo>
                      <a:pt x="431" y="688"/>
                    </a:lnTo>
                    <a:lnTo>
                      <a:pt x="448" y="688"/>
                    </a:lnTo>
                    <a:lnTo>
                      <a:pt x="458" y="694"/>
                    </a:lnTo>
                    <a:lnTo>
                      <a:pt x="481" y="677"/>
                    </a:lnTo>
                    <a:lnTo>
                      <a:pt x="481" y="647"/>
                    </a:lnTo>
                    <a:lnTo>
                      <a:pt x="412" y="547"/>
                    </a:lnTo>
                    <a:lnTo>
                      <a:pt x="412" y="534"/>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102" name="Freeform 31"/>
              <p:cNvSpPr/>
              <p:nvPr/>
            </p:nvSpPr>
            <p:spPr bwMode="auto">
              <a:xfrm>
                <a:off x="6908116" y="3942142"/>
                <a:ext cx="550229" cy="649306"/>
              </a:xfrm>
              <a:custGeom>
                <a:avLst/>
                <a:gdLst>
                  <a:gd name="T0" fmla="*/ 2147483647 w 451"/>
                  <a:gd name="T1" fmla="*/ 0 h 543"/>
                  <a:gd name="T2" fmla="*/ 2147483647 w 451"/>
                  <a:gd name="T3" fmla="*/ 2147483647 h 543"/>
                  <a:gd name="T4" fmla="*/ 2147483647 w 451"/>
                  <a:gd name="T5" fmla="*/ 2147483647 h 543"/>
                  <a:gd name="T6" fmla="*/ 2147483647 w 451"/>
                  <a:gd name="T7" fmla="*/ 2147483647 h 543"/>
                  <a:gd name="T8" fmla="*/ 2147483647 w 451"/>
                  <a:gd name="T9" fmla="*/ 2147483647 h 543"/>
                  <a:gd name="T10" fmla="*/ 2147483647 w 451"/>
                  <a:gd name="T11" fmla="*/ 2147483647 h 543"/>
                  <a:gd name="T12" fmla="*/ 2147483647 w 451"/>
                  <a:gd name="T13" fmla="*/ 2147483647 h 543"/>
                  <a:gd name="T14" fmla="*/ 2147483647 w 451"/>
                  <a:gd name="T15" fmla="*/ 2147483647 h 543"/>
                  <a:gd name="T16" fmla="*/ 2147483647 w 451"/>
                  <a:gd name="T17" fmla="*/ 2147483647 h 543"/>
                  <a:gd name="T18" fmla="*/ 2147483647 w 451"/>
                  <a:gd name="T19" fmla="*/ 2147483647 h 543"/>
                  <a:gd name="T20" fmla="*/ 2147483647 w 451"/>
                  <a:gd name="T21" fmla="*/ 2147483647 h 543"/>
                  <a:gd name="T22" fmla="*/ 2147483647 w 451"/>
                  <a:gd name="T23" fmla="*/ 2147483647 h 543"/>
                  <a:gd name="T24" fmla="*/ 2147483647 w 451"/>
                  <a:gd name="T25" fmla="*/ 2147483647 h 543"/>
                  <a:gd name="T26" fmla="*/ 2147483647 w 451"/>
                  <a:gd name="T27" fmla="*/ 2147483647 h 543"/>
                  <a:gd name="T28" fmla="*/ 2147483647 w 451"/>
                  <a:gd name="T29" fmla="*/ 2147483647 h 543"/>
                  <a:gd name="T30" fmla="*/ 2147483647 w 451"/>
                  <a:gd name="T31" fmla="*/ 2147483647 h 543"/>
                  <a:gd name="T32" fmla="*/ 2147483647 w 451"/>
                  <a:gd name="T33" fmla="*/ 2147483647 h 543"/>
                  <a:gd name="T34" fmla="*/ 2147483647 w 451"/>
                  <a:gd name="T35" fmla="*/ 2147483647 h 543"/>
                  <a:gd name="T36" fmla="*/ 2147483647 w 451"/>
                  <a:gd name="T37" fmla="*/ 2147483647 h 543"/>
                  <a:gd name="T38" fmla="*/ 2147483647 w 451"/>
                  <a:gd name="T39" fmla="*/ 2147483647 h 543"/>
                  <a:gd name="T40" fmla="*/ 2147483647 w 451"/>
                  <a:gd name="T41" fmla="*/ 2147483647 h 543"/>
                  <a:gd name="T42" fmla="*/ 2147483647 w 451"/>
                  <a:gd name="T43" fmla="*/ 2147483647 h 543"/>
                  <a:gd name="T44" fmla="*/ 2147483647 w 451"/>
                  <a:gd name="T45" fmla="*/ 2147483647 h 543"/>
                  <a:gd name="T46" fmla="*/ 2147483647 w 451"/>
                  <a:gd name="T47" fmla="*/ 2147483647 h 543"/>
                  <a:gd name="T48" fmla="*/ 2147483647 w 451"/>
                  <a:gd name="T49" fmla="*/ 2147483647 h 543"/>
                  <a:gd name="T50" fmla="*/ 2147483647 w 451"/>
                  <a:gd name="T51" fmla="*/ 2147483647 h 543"/>
                  <a:gd name="T52" fmla="*/ 2147483647 w 451"/>
                  <a:gd name="T53" fmla="*/ 2147483647 h 543"/>
                  <a:gd name="T54" fmla="*/ 2147483647 w 451"/>
                  <a:gd name="T55" fmla="*/ 2147483647 h 543"/>
                  <a:gd name="T56" fmla="*/ 2147483647 w 451"/>
                  <a:gd name="T57" fmla="*/ 2147483647 h 543"/>
                  <a:gd name="T58" fmla="*/ 2147483647 w 451"/>
                  <a:gd name="T59" fmla="*/ 2147483647 h 543"/>
                  <a:gd name="T60" fmla="*/ 2147483647 w 451"/>
                  <a:gd name="T61" fmla="*/ 2147483647 h 543"/>
                  <a:gd name="T62" fmla="*/ 2147483647 w 451"/>
                  <a:gd name="T63" fmla="*/ 2147483647 h 543"/>
                  <a:gd name="T64" fmla="*/ 2147483647 w 451"/>
                  <a:gd name="T65" fmla="*/ 2147483647 h 5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1"/>
                  <a:gd name="T100" fmla="*/ 0 h 543"/>
                  <a:gd name="T101" fmla="*/ 451 w 451"/>
                  <a:gd name="T102" fmla="*/ 543 h 5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1" h="543">
                    <a:moveTo>
                      <a:pt x="91" y="4"/>
                    </a:moveTo>
                    <a:lnTo>
                      <a:pt x="108" y="0"/>
                    </a:lnTo>
                    <a:lnTo>
                      <a:pt x="162" y="22"/>
                    </a:lnTo>
                    <a:lnTo>
                      <a:pt x="186" y="46"/>
                    </a:lnTo>
                    <a:lnTo>
                      <a:pt x="230" y="58"/>
                    </a:lnTo>
                    <a:lnTo>
                      <a:pt x="247" y="73"/>
                    </a:lnTo>
                    <a:lnTo>
                      <a:pt x="271" y="71"/>
                    </a:lnTo>
                    <a:lnTo>
                      <a:pt x="276" y="77"/>
                    </a:lnTo>
                    <a:lnTo>
                      <a:pt x="268" y="133"/>
                    </a:lnTo>
                    <a:lnTo>
                      <a:pt x="292" y="143"/>
                    </a:lnTo>
                    <a:lnTo>
                      <a:pt x="303" y="164"/>
                    </a:lnTo>
                    <a:lnTo>
                      <a:pt x="339" y="171"/>
                    </a:lnTo>
                    <a:lnTo>
                      <a:pt x="351" y="146"/>
                    </a:lnTo>
                    <a:lnTo>
                      <a:pt x="376" y="148"/>
                    </a:lnTo>
                    <a:lnTo>
                      <a:pt x="391" y="169"/>
                    </a:lnTo>
                    <a:lnTo>
                      <a:pt x="388" y="187"/>
                    </a:lnTo>
                    <a:lnTo>
                      <a:pt x="344" y="194"/>
                    </a:lnTo>
                    <a:lnTo>
                      <a:pt x="344" y="212"/>
                    </a:lnTo>
                    <a:lnTo>
                      <a:pt x="344" y="225"/>
                    </a:lnTo>
                    <a:lnTo>
                      <a:pt x="328" y="244"/>
                    </a:lnTo>
                    <a:lnTo>
                      <a:pt x="339" y="267"/>
                    </a:lnTo>
                    <a:lnTo>
                      <a:pt x="376" y="292"/>
                    </a:lnTo>
                    <a:lnTo>
                      <a:pt x="379" y="320"/>
                    </a:lnTo>
                    <a:lnTo>
                      <a:pt x="450" y="328"/>
                    </a:lnTo>
                    <a:lnTo>
                      <a:pt x="450" y="366"/>
                    </a:lnTo>
                    <a:lnTo>
                      <a:pt x="438" y="388"/>
                    </a:lnTo>
                    <a:lnTo>
                      <a:pt x="447" y="406"/>
                    </a:lnTo>
                    <a:lnTo>
                      <a:pt x="438" y="418"/>
                    </a:lnTo>
                    <a:lnTo>
                      <a:pt x="411" y="423"/>
                    </a:lnTo>
                    <a:lnTo>
                      <a:pt x="398" y="441"/>
                    </a:lnTo>
                    <a:lnTo>
                      <a:pt x="400" y="483"/>
                    </a:lnTo>
                    <a:lnTo>
                      <a:pt x="364" y="534"/>
                    </a:lnTo>
                    <a:lnTo>
                      <a:pt x="357" y="542"/>
                    </a:lnTo>
                    <a:lnTo>
                      <a:pt x="337" y="521"/>
                    </a:lnTo>
                    <a:lnTo>
                      <a:pt x="286" y="521"/>
                    </a:lnTo>
                    <a:lnTo>
                      <a:pt x="264" y="496"/>
                    </a:lnTo>
                    <a:lnTo>
                      <a:pt x="223" y="539"/>
                    </a:lnTo>
                    <a:lnTo>
                      <a:pt x="207" y="531"/>
                    </a:lnTo>
                    <a:lnTo>
                      <a:pt x="225" y="498"/>
                    </a:lnTo>
                    <a:lnTo>
                      <a:pt x="223" y="490"/>
                    </a:lnTo>
                    <a:lnTo>
                      <a:pt x="207" y="485"/>
                    </a:lnTo>
                    <a:lnTo>
                      <a:pt x="159" y="512"/>
                    </a:lnTo>
                    <a:lnTo>
                      <a:pt x="112" y="423"/>
                    </a:lnTo>
                    <a:lnTo>
                      <a:pt x="127" y="398"/>
                    </a:lnTo>
                    <a:lnTo>
                      <a:pt x="121" y="388"/>
                    </a:lnTo>
                    <a:lnTo>
                      <a:pt x="98" y="380"/>
                    </a:lnTo>
                    <a:lnTo>
                      <a:pt x="56" y="354"/>
                    </a:lnTo>
                    <a:lnTo>
                      <a:pt x="73" y="320"/>
                    </a:lnTo>
                    <a:lnTo>
                      <a:pt x="98" y="309"/>
                    </a:lnTo>
                    <a:lnTo>
                      <a:pt x="103" y="281"/>
                    </a:lnTo>
                    <a:lnTo>
                      <a:pt x="93" y="231"/>
                    </a:lnTo>
                    <a:lnTo>
                      <a:pt x="88" y="226"/>
                    </a:lnTo>
                    <a:lnTo>
                      <a:pt x="63" y="254"/>
                    </a:lnTo>
                    <a:lnTo>
                      <a:pt x="27" y="223"/>
                    </a:lnTo>
                    <a:lnTo>
                      <a:pt x="0" y="189"/>
                    </a:lnTo>
                    <a:lnTo>
                      <a:pt x="27" y="169"/>
                    </a:lnTo>
                    <a:lnTo>
                      <a:pt x="36" y="135"/>
                    </a:lnTo>
                    <a:lnTo>
                      <a:pt x="50" y="123"/>
                    </a:lnTo>
                    <a:lnTo>
                      <a:pt x="49" y="76"/>
                    </a:lnTo>
                    <a:lnTo>
                      <a:pt x="61" y="65"/>
                    </a:lnTo>
                    <a:lnTo>
                      <a:pt x="84" y="83"/>
                    </a:lnTo>
                    <a:lnTo>
                      <a:pt x="98" y="103"/>
                    </a:lnTo>
                    <a:lnTo>
                      <a:pt x="127" y="83"/>
                    </a:lnTo>
                    <a:lnTo>
                      <a:pt x="136" y="71"/>
                    </a:lnTo>
                    <a:lnTo>
                      <a:pt x="132" y="46"/>
                    </a:lnTo>
                    <a:lnTo>
                      <a:pt x="98" y="29"/>
                    </a:lnTo>
                    <a:lnTo>
                      <a:pt x="91" y="4"/>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103" name="Freeform 32"/>
              <p:cNvSpPr/>
              <p:nvPr/>
            </p:nvSpPr>
            <p:spPr bwMode="auto">
              <a:xfrm>
                <a:off x="7040807" y="3846603"/>
                <a:ext cx="651076" cy="505999"/>
              </a:xfrm>
              <a:custGeom>
                <a:avLst/>
                <a:gdLst>
                  <a:gd name="T0" fmla="*/ 2147483647 w 533"/>
                  <a:gd name="T1" fmla="*/ 2147483647 h 427"/>
                  <a:gd name="T2" fmla="*/ 2147483647 w 533"/>
                  <a:gd name="T3" fmla="*/ 2147483647 h 427"/>
                  <a:gd name="T4" fmla="*/ 2147483647 w 533"/>
                  <a:gd name="T5" fmla="*/ 2147483647 h 427"/>
                  <a:gd name="T6" fmla="*/ 2147483647 w 533"/>
                  <a:gd name="T7" fmla="*/ 2147483647 h 427"/>
                  <a:gd name="T8" fmla="*/ 2147483647 w 533"/>
                  <a:gd name="T9" fmla="*/ 2147483647 h 427"/>
                  <a:gd name="T10" fmla="*/ 2147483647 w 533"/>
                  <a:gd name="T11" fmla="*/ 2147483647 h 427"/>
                  <a:gd name="T12" fmla="*/ 2147483647 w 533"/>
                  <a:gd name="T13" fmla="*/ 2147483647 h 427"/>
                  <a:gd name="T14" fmla="*/ 2147483647 w 533"/>
                  <a:gd name="T15" fmla="*/ 2147483647 h 427"/>
                  <a:gd name="T16" fmla="*/ 2147483647 w 533"/>
                  <a:gd name="T17" fmla="*/ 2147483647 h 427"/>
                  <a:gd name="T18" fmla="*/ 2147483647 w 533"/>
                  <a:gd name="T19" fmla="*/ 2147483647 h 427"/>
                  <a:gd name="T20" fmla="*/ 2147483647 w 533"/>
                  <a:gd name="T21" fmla="*/ 2147483647 h 427"/>
                  <a:gd name="T22" fmla="*/ 2147483647 w 533"/>
                  <a:gd name="T23" fmla="*/ 2147483647 h 427"/>
                  <a:gd name="T24" fmla="*/ 2147483647 w 533"/>
                  <a:gd name="T25" fmla="*/ 2147483647 h 427"/>
                  <a:gd name="T26" fmla="*/ 2147483647 w 533"/>
                  <a:gd name="T27" fmla="*/ 2147483647 h 427"/>
                  <a:gd name="T28" fmla="*/ 2147483647 w 533"/>
                  <a:gd name="T29" fmla="*/ 2147483647 h 427"/>
                  <a:gd name="T30" fmla="*/ 2147483647 w 533"/>
                  <a:gd name="T31" fmla="*/ 2147483647 h 427"/>
                  <a:gd name="T32" fmla="*/ 2147483647 w 533"/>
                  <a:gd name="T33" fmla="*/ 2147483647 h 427"/>
                  <a:gd name="T34" fmla="*/ 2147483647 w 533"/>
                  <a:gd name="T35" fmla="*/ 2147483647 h 427"/>
                  <a:gd name="T36" fmla="*/ 2147483647 w 533"/>
                  <a:gd name="T37" fmla="*/ 2147483647 h 427"/>
                  <a:gd name="T38" fmla="*/ 2147483647 w 533"/>
                  <a:gd name="T39" fmla="*/ 2147483647 h 427"/>
                  <a:gd name="T40" fmla="*/ 2147483647 w 533"/>
                  <a:gd name="T41" fmla="*/ 2147483647 h 427"/>
                  <a:gd name="T42" fmla="*/ 2147483647 w 533"/>
                  <a:gd name="T43" fmla="*/ 2147483647 h 427"/>
                  <a:gd name="T44" fmla="*/ 2147483647 w 533"/>
                  <a:gd name="T45" fmla="*/ 2147483647 h 427"/>
                  <a:gd name="T46" fmla="*/ 2147483647 w 533"/>
                  <a:gd name="T47" fmla="*/ 2147483647 h 427"/>
                  <a:gd name="T48" fmla="*/ 2147483647 w 533"/>
                  <a:gd name="T49" fmla="*/ 2147483647 h 427"/>
                  <a:gd name="T50" fmla="*/ 2147483647 w 533"/>
                  <a:gd name="T51" fmla="*/ 2147483647 h 427"/>
                  <a:gd name="T52" fmla="*/ 2147483647 w 533"/>
                  <a:gd name="T53" fmla="*/ 2147483647 h 427"/>
                  <a:gd name="T54" fmla="*/ 2147483647 w 533"/>
                  <a:gd name="T55" fmla="*/ 2147483647 h 427"/>
                  <a:gd name="T56" fmla="*/ 0 w 533"/>
                  <a:gd name="T57" fmla="*/ 2147483647 h 427"/>
                  <a:gd name="T58" fmla="*/ 2147483647 w 533"/>
                  <a:gd name="T59" fmla="*/ 2147483647 h 427"/>
                  <a:gd name="T60" fmla="*/ 2147483647 w 533"/>
                  <a:gd name="T61" fmla="*/ 2147483647 h 427"/>
                  <a:gd name="T62" fmla="*/ 2147483647 w 533"/>
                  <a:gd name="T63" fmla="*/ 2147483647 h 427"/>
                  <a:gd name="T64" fmla="*/ 2147483647 w 533"/>
                  <a:gd name="T65" fmla="*/ 2147483647 h 427"/>
                  <a:gd name="T66" fmla="*/ 2147483647 w 533"/>
                  <a:gd name="T67" fmla="*/ 2147483647 h 427"/>
                  <a:gd name="T68" fmla="*/ 2147483647 w 533"/>
                  <a:gd name="T69" fmla="*/ 2147483647 h 427"/>
                  <a:gd name="T70" fmla="*/ 2147483647 w 533"/>
                  <a:gd name="T71" fmla="*/ 2147483647 h 427"/>
                  <a:gd name="T72" fmla="*/ 2147483647 w 533"/>
                  <a:gd name="T73" fmla="*/ 2147483647 h 427"/>
                  <a:gd name="T74" fmla="*/ 2147483647 w 533"/>
                  <a:gd name="T75" fmla="*/ 2147483647 h 427"/>
                  <a:gd name="T76" fmla="*/ 2147483647 w 533"/>
                  <a:gd name="T77" fmla="*/ 2147483647 h 427"/>
                  <a:gd name="T78" fmla="*/ 2147483647 w 533"/>
                  <a:gd name="T79" fmla="*/ 2147483647 h 427"/>
                  <a:gd name="T80" fmla="*/ 2147483647 w 533"/>
                  <a:gd name="T81" fmla="*/ 0 h 427"/>
                  <a:gd name="T82" fmla="*/ 2147483647 w 533"/>
                  <a:gd name="T83" fmla="*/ 2147483647 h 427"/>
                  <a:gd name="T84" fmla="*/ 2147483647 w 533"/>
                  <a:gd name="T85" fmla="*/ 2147483647 h 427"/>
                  <a:gd name="T86" fmla="*/ 2147483647 w 533"/>
                  <a:gd name="T87" fmla="*/ 2147483647 h 427"/>
                  <a:gd name="T88" fmla="*/ 2147483647 w 533"/>
                  <a:gd name="T89" fmla="*/ 2147483647 h 427"/>
                  <a:gd name="T90" fmla="*/ 2147483647 w 533"/>
                  <a:gd name="T91" fmla="*/ 2147483647 h 427"/>
                  <a:gd name="T92" fmla="*/ 2147483647 w 533"/>
                  <a:gd name="T93" fmla="*/ 2147483647 h 427"/>
                  <a:gd name="T94" fmla="*/ 2147483647 w 533"/>
                  <a:gd name="T95" fmla="*/ 2147483647 h 427"/>
                  <a:gd name="T96" fmla="*/ 2147483647 w 533"/>
                  <a:gd name="T97" fmla="*/ 2147483647 h 427"/>
                  <a:gd name="T98" fmla="*/ 2147483647 w 533"/>
                  <a:gd name="T99" fmla="*/ 2147483647 h 427"/>
                  <a:gd name="T100" fmla="*/ 2147483647 w 533"/>
                  <a:gd name="T101" fmla="*/ 2147483647 h 427"/>
                  <a:gd name="T102" fmla="*/ 2147483647 w 533"/>
                  <a:gd name="T103" fmla="*/ 2147483647 h 427"/>
                  <a:gd name="T104" fmla="*/ 2147483647 w 533"/>
                  <a:gd name="T105" fmla="*/ 2147483647 h 427"/>
                  <a:gd name="T106" fmla="*/ 2147483647 w 533"/>
                  <a:gd name="T107" fmla="*/ 2147483647 h 427"/>
                  <a:gd name="T108" fmla="*/ 2147483647 w 533"/>
                  <a:gd name="T109" fmla="*/ 2147483647 h 427"/>
                  <a:gd name="T110" fmla="*/ 2147483647 w 533"/>
                  <a:gd name="T111" fmla="*/ 2147483647 h 427"/>
                  <a:gd name="T112" fmla="*/ 2147483647 w 533"/>
                  <a:gd name="T113" fmla="*/ 2147483647 h 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3"/>
                  <a:gd name="T172" fmla="*/ 0 h 427"/>
                  <a:gd name="T173" fmla="*/ 533 w 533"/>
                  <a:gd name="T174" fmla="*/ 427 h 4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3" h="427">
                    <a:moveTo>
                      <a:pt x="494" y="338"/>
                    </a:moveTo>
                    <a:lnTo>
                      <a:pt x="483" y="374"/>
                    </a:lnTo>
                    <a:lnTo>
                      <a:pt x="468" y="394"/>
                    </a:lnTo>
                    <a:lnTo>
                      <a:pt x="441" y="426"/>
                    </a:lnTo>
                    <a:lnTo>
                      <a:pt x="398" y="418"/>
                    </a:lnTo>
                    <a:lnTo>
                      <a:pt x="365" y="399"/>
                    </a:lnTo>
                    <a:lnTo>
                      <a:pt x="343" y="409"/>
                    </a:lnTo>
                    <a:lnTo>
                      <a:pt x="272" y="400"/>
                    </a:lnTo>
                    <a:lnTo>
                      <a:pt x="270" y="373"/>
                    </a:lnTo>
                    <a:lnTo>
                      <a:pt x="232" y="347"/>
                    </a:lnTo>
                    <a:lnTo>
                      <a:pt x="222" y="324"/>
                    </a:lnTo>
                    <a:lnTo>
                      <a:pt x="237" y="306"/>
                    </a:lnTo>
                    <a:lnTo>
                      <a:pt x="237" y="292"/>
                    </a:lnTo>
                    <a:lnTo>
                      <a:pt x="237" y="274"/>
                    </a:lnTo>
                    <a:lnTo>
                      <a:pt x="282" y="267"/>
                    </a:lnTo>
                    <a:lnTo>
                      <a:pt x="284" y="249"/>
                    </a:lnTo>
                    <a:lnTo>
                      <a:pt x="270" y="229"/>
                    </a:lnTo>
                    <a:lnTo>
                      <a:pt x="244" y="227"/>
                    </a:lnTo>
                    <a:lnTo>
                      <a:pt x="232" y="251"/>
                    </a:lnTo>
                    <a:lnTo>
                      <a:pt x="196" y="245"/>
                    </a:lnTo>
                    <a:lnTo>
                      <a:pt x="186" y="225"/>
                    </a:lnTo>
                    <a:lnTo>
                      <a:pt x="162" y="213"/>
                    </a:lnTo>
                    <a:lnTo>
                      <a:pt x="169" y="158"/>
                    </a:lnTo>
                    <a:lnTo>
                      <a:pt x="164" y="152"/>
                    </a:lnTo>
                    <a:lnTo>
                      <a:pt x="139" y="154"/>
                    </a:lnTo>
                    <a:lnTo>
                      <a:pt x="123" y="139"/>
                    </a:lnTo>
                    <a:lnTo>
                      <a:pt x="78" y="127"/>
                    </a:lnTo>
                    <a:lnTo>
                      <a:pt x="54" y="103"/>
                    </a:lnTo>
                    <a:lnTo>
                      <a:pt x="0" y="80"/>
                    </a:lnTo>
                    <a:lnTo>
                      <a:pt x="4" y="56"/>
                    </a:lnTo>
                    <a:lnTo>
                      <a:pt x="27" y="49"/>
                    </a:lnTo>
                    <a:lnTo>
                      <a:pt x="66" y="80"/>
                    </a:lnTo>
                    <a:lnTo>
                      <a:pt x="78" y="80"/>
                    </a:lnTo>
                    <a:lnTo>
                      <a:pt x="116" y="78"/>
                    </a:lnTo>
                    <a:lnTo>
                      <a:pt x="136" y="61"/>
                    </a:lnTo>
                    <a:lnTo>
                      <a:pt x="166" y="85"/>
                    </a:lnTo>
                    <a:lnTo>
                      <a:pt x="180" y="63"/>
                    </a:lnTo>
                    <a:lnTo>
                      <a:pt x="181" y="51"/>
                    </a:lnTo>
                    <a:lnTo>
                      <a:pt x="206" y="36"/>
                    </a:lnTo>
                    <a:lnTo>
                      <a:pt x="214" y="4"/>
                    </a:lnTo>
                    <a:lnTo>
                      <a:pt x="237" y="0"/>
                    </a:lnTo>
                    <a:lnTo>
                      <a:pt x="300" y="44"/>
                    </a:lnTo>
                    <a:lnTo>
                      <a:pt x="343" y="61"/>
                    </a:lnTo>
                    <a:lnTo>
                      <a:pt x="427" y="200"/>
                    </a:lnTo>
                    <a:lnTo>
                      <a:pt x="422" y="213"/>
                    </a:lnTo>
                    <a:lnTo>
                      <a:pt x="479" y="240"/>
                    </a:lnTo>
                    <a:lnTo>
                      <a:pt x="494" y="264"/>
                    </a:lnTo>
                    <a:lnTo>
                      <a:pt x="519" y="276"/>
                    </a:lnTo>
                    <a:lnTo>
                      <a:pt x="532" y="302"/>
                    </a:lnTo>
                    <a:lnTo>
                      <a:pt x="515" y="308"/>
                    </a:lnTo>
                    <a:lnTo>
                      <a:pt x="487" y="298"/>
                    </a:lnTo>
                    <a:lnTo>
                      <a:pt x="446" y="298"/>
                    </a:lnTo>
                    <a:lnTo>
                      <a:pt x="409" y="286"/>
                    </a:lnTo>
                    <a:lnTo>
                      <a:pt x="398" y="298"/>
                    </a:lnTo>
                    <a:lnTo>
                      <a:pt x="429" y="308"/>
                    </a:lnTo>
                    <a:lnTo>
                      <a:pt x="463" y="323"/>
                    </a:lnTo>
                    <a:lnTo>
                      <a:pt x="494" y="338"/>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104" name="Freeform 33"/>
              <p:cNvSpPr/>
              <p:nvPr/>
            </p:nvSpPr>
            <p:spPr bwMode="auto">
              <a:xfrm>
                <a:off x="7619345" y="4255295"/>
                <a:ext cx="92000" cy="95538"/>
              </a:xfrm>
              <a:custGeom>
                <a:avLst/>
                <a:gdLst>
                  <a:gd name="T0" fmla="*/ 2147483647 w 76"/>
                  <a:gd name="T1" fmla="*/ 2147483647 h 80"/>
                  <a:gd name="T2" fmla="*/ 0 w 76"/>
                  <a:gd name="T3" fmla="*/ 2147483647 h 80"/>
                  <a:gd name="T4" fmla="*/ 2147483647 w 76"/>
                  <a:gd name="T5" fmla="*/ 2147483647 h 80"/>
                  <a:gd name="T6" fmla="*/ 2147483647 w 76"/>
                  <a:gd name="T7" fmla="*/ 0 h 80"/>
                  <a:gd name="T8" fmla="*/ 2147483647 w 76"/>
                  <a:gd name="T9" fmla="*/ 2147483647 h 80"/>
                  <a:gd name="T10" fmla="*/ 2147483647 w 76"/>
                  <a:gd name="T11" fmla="*/ 2147483647 h 80"/>
                  <a:gd name="T12" fmla="*/ 2147483647 w 76"/>
                  <a:gd name="T13" fmla="*/ 2147483647 h 80"/>
                  <a:gd name="T14" fmla="*/ 2147483647 w 76"/>
                  <a:gd name="T15" fmla="*/ 2147483647 h 80"/>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80"/>
                  <a:gd name="T26" fmla="*/ 76 w 76"/>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80">
                    <a:moveTo>
                      <a:pt x="32" y="79"/>
                    </a:moveTo>
                    <a:lnTo>
                      <a:pt x="0" y="52"/>
                    </a:lnTo>
                    <a:lnTo>
                      <a:pt x="14" y="33"/>
                    </a:lnTo>
                    <a:lnTo>
                      <a:pt x="25" y="0"/>
                    </a:lnTo>
                    <a:lnTo>
                      <a:pt x="58" y="13"/>
                    </a:lnTo>
                    <a:lnTo>
                      <a:pt x="75" y="35"/>
                    </a:lnTo>
                    <a:lnTo>
                      <a:pt x="64" y="52"/>
                    </a:lnTo>
                    <a:lnTo>
                      <a:pt x="32" y="79"/>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105" name="Freeform 34"/>
              <p:cNvSpPr/>
              <p:nvPr/>
            </p:nvSpPr>
            <p:spPr bwMode="auto">
              <a:xfrm>
                <a:off x="7110541" y="4709887"/>
                <a:ext cx="519743" cy="634844"/>
              </a:xfrm>
              <a:custGeom>
                <a:avLst/>
                <a:gdLst>
                  <a:gd name="T0" fmla="*/ 0 w 410"/>
                  <a:gd name="T1" fmla="*/ 2147483647 h 515"/>
                  <a:gd name="T2" fmla="*/ 2147483647 w 410"/>
                  <a:gd name="T3" fmla="*/ 2147483647 h 515"/>
                  <a:gd name="T4" fmla="*/ 2147483647 w 410"/>
                  <a:gd name="T5" fmla="*/ 2147483647 h 515"/>
                  <a:gd name="T6" fmla="*/ 2147483647 w 410"/>
                  <a:gd name="T7" fmla="*/ 2147483647 h 515"/>
                  <a:gd name="T8" fmla="*/ 2147483647 w 410"/>
                  <a:gd name="T9" fmla="*/ 2147483647 h 515"/>
                  <a:gd name="T10" fmla="*/ 2147483647 w 410"/>
                  <a:gd name="T11" fmla="*/ 2147483647 h 515"/>
                  <a:gd name="T12" fmla="*/ 2147483647 w 410"/>
                  <a:gd name="T13" fmla="*/ 2147483647 h 515"/>
                  <a:gd name="T14" fmla="*/ 2147483647 w 410"/>
                  <a:gd name="T15" fmla="*/ 2147483647 h 515"/>
                  <a:gd name="T16" fmla="*/ 2147483647 w 410"/>
                  <a:gd name="T17" fmla="*/ 2147483647 h 515"/>
                  <a:gd name="T18" fmla="*/ 2147483647 w 410"/>
                  <a:gd name="T19" fmla="*/ 2147483647 h 515"/>
                  <a:gd name="T20" fmla="*/ 2147483647 w 410"/>
                  <a:gd name="T21" fmla="*/ 2147483647 h 515"/>
                  <a:gd name="T22" fmla="*/ 2147483647 w 410"/>
                  <a:gd name="T23" fmla="*/ 2147483647 h 515"/>
                  <a:gd name="T24" fmla="*/ 2147483647 w 410"/>
                  <a:gd name="T25" fmla="*/ 0 h 515"/>
                  <a:gd name="T26" fmla="*/ 2147483647 w 410"/>
                  <a:gd name="T27" fmla="*/ 2147483647 h 515"/>
                  <a:gd name="T28" fmla="*/ 2147483647 w 410"/>
                  <a:gd name="T29" fmla="*/ 2147483647 h 515"/>
                  <a:gd name="T30" fmla="*/ 2147483647 w 410"/>
                  <a:gd name="T31" fmla="*/ 2147483647 h 515"/>
                  <a:gd name="T32" fmla="*/ 2147483647 w 410"/>
                  <a:gd name="T33" fmla="*/ 2147483647 h 515"/>
                  <a:gd name="T34" fmla="*/ 2147483647 w 410"/>
                  <a:gd name="T35" fmla="*/ 2147483647 h 515"/>
                  <a:gd name="T36" fmla="*/ 2147483647 w 410"/>
                  <a:gd name="T37" fmla="*/ 2147483647 h 515"/>
                  <a:gd name="T38" fmla="*/ 2147483647 w 410"/>
                  <a:gd name="T39" fmla="*/ 2147483647 h 515"/>
                  <a:gd name="T40" fmla="*/ 2147483647 w 410"/>
                  <a:gd name="T41" fmla="*/ 2147483647 h 515"/>
                  <a:gd name="T42" fmla="*/ 2147483647 w 410"/>
                  <a:gd name="T43" fmla="*/ 2147483647 h 515"/>
                  <a:gd name="T44" fmla="*/ 2147483647 w 410"/>
                  <a:gd name="T45" fmla="*/ 2147483647 h 515"/>
                  <a:gd name="T46" fmla="*/ 2147483647 w 410"/>
                  <a:gd name="T47" fmla="*/ 2147483647 h 515"/>
                  <a:gd name="T48" fmla="*/ 2147483647 w 410"/>
                  <a:gd name="T49" fmla="*/ 2147483647 h 515"/>
                  <a:gd name="T50" fmla="*/ 2147483647 w 410"/>
                  <a:gd name="T51" fmla="*/ 2147483647 h 515"/>
                  <a:gd name="T52" fmla="*/ 2147483647 w 410"/>
                  <a:gd name="T53" fmla="*/ 2147483647 h 515"/>
                  <a:gd name="T54" fmla="*/ 2147483647 w 410"/>
                  <a:gd name="T55" fmla="*/ 2147483647 h 515"/>
                  <a:gd name="T56" fmla="*/ 2147483647 w 410"/>
                  <a:gd name="T57" fmla="*/ 2147483647 h 515"/>
                  <a:gd name="T58" fmla="*/ 2147483647 w 410"/>
                  <a:gd name="T59" fmla="*/ 2147483647 h 515"/>
                  <a:gd name="T60" fmla="*/ 2147483647 w 410"/>
                  <a:gd name="T61" fmla="*/ 2147483647 h 515"/>
                  <a:gd name="T62" fmla="*/ 2147483647 w 410"/>
                  <a:gd name="T63" fmla="*/ 2147483647 h 515"/>
                  <a:gd name="T64" fmla="*/ 2147483647 w 410"/>
                  <a:gd name="T65" fmla="*/ 2147483647 h 515"/>
                  <a:gd name="T66" fmla="*/ 2147483647 w 410"/>
                  <a:gd name="T67" fmla="*/ 2147483647 h 515"/>
                  <a:gd name="T68" fmla="*/ 2147483647 w 410"/>
                  <a:gd name="T69" fmla="*/ 2147483647 h 515"/>
                  <a:gd name="T70" fmla="*/ 2147483647 w 410"/>
                  <a:gd name="T71" fmla="*/ 2147483647 h 515"/>
                  <a:gd name="T72" fmla="*/ 2147483647 w 410"/>
                  <a:gd name="T73" fmla="*/ 2147483647 h 515"/>
                  <a:gd name="T74" fmla="*/ 2147483647 w 410"/>
                  <a:gd name="T75" fmla="*/ 2147483647 h 515"/>
                  <a:gd name="T76" fmla="*/ 2147483647 w 410"/>
                  <a:gd name="T77" fmla="*/ 2147483647 h 515"/>
                  <a:gd name="T78" fmla="*/ 2147483647 w 410"/>
                  <a:gd name="T79" fmla="*/ 2147483647 h 515"/>
                  <a:gd name="T80" fmla="*/ 2147483647 w 410"/>
                  <a:gd name="T81" fmla="*/ 2147483647 h 515"/>
                  <a:gd name="T82" fmla="*/ 2147483647 w 410"/>
                  <a:gd name="T83" fmla="*/ 2147483647 h 515"/>
                  <a:gd name="T84" fmla="*/ 2147483647 w 410"/>
                  <a:gd name="T85" fmla="*/ 2147483647 h 515"/>
                  <a:gd name="T86" fmla="*/ 2147483647 w 410"/>
                  <a:gd name="T87" fmla="*/ 2147483647 h 515"/>
                  <a:gd name="T88" fmla="*/ 2147483647 w 410"/>
                  <a:gd name="T89" fmla="*/ 2147483647 h 515"/>
                  <a:gd name="T90" fmla="*/ 2147483647 w 410"/>
                  <a:gd name="T91" fmla="*/ 2147483647 h 515"/>
                  <a:gd name="T92" fmla="*/ 2147483647 w 410"/>
                  <a:gd name="T93" fmla="*/ 2147483647 h 515"/>
                  <a:gd name="T94" fmla="*/ 2147483647 w 410"/>
                  <a:gd name="T95" fmla="*/ 2147483647 h 515"/>
                  <a:gd name="T96" fmla="*/ 0 w 410"/>
                  <a:gd name="T97" fmla="*/ 2147483647 h 5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10"/>
                  <a:gd name="T148" fmla="*/ 0 h 515"/>
                  <a:gd name="T149" fmla="*/ 410 w 410"/>
                  <a:gd name="T150" fmla="*/ 515 h 5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10" h="515">
                    <a:moveTo>
                      <a:pt x="0" y="393"/>
                    </a:moveTo>
                    <a:lnTo>
                      <a:pt x="15" y="305"/>
                    </a:lnTo>
                    <a:lnTo>
                      <a:pt x="30" y="284"/>
                    </a:lnTo>
                    <a:lnTo>
                      <a:pt x="36" y="259"/>
                    </a:lnTo>
                    <a:lnTo>
                      <a:pt x="52" y="222"/>
                    </a:lnTo>
                    <a:lnTo>
                      <a:pt x="43" y="208"/>
                    </a:lnTo>
                    <a:lnTo>
                      <a:pt x="45" y="176"/>
                    </a:lnTo>
                    <a:lnTo>
                      <a:pt x="87" y="128"/>
                    </a:lnTo>
                    <a:lnTo>
                      <a:pt x="86" y="97"/>
                    </a:lnTo>
                    <a:lnTo>
                      <a:pt x="111" y="50"/>
                    </a:lnTo>
                    <a:lnTo>
                      <a:pt x="139" y="58"/>
                    </a:lnTo>
                    <a:lnTo>
                      <a:pt x="192" y="19"/>
                    </a:lnTo>
                    <a:lnTo>
                      <a:pt x="202" y="0"/>
                    </a:lnTo>
                    <a:lnTo>
                      <a:pt x="235" y="4"/>
                    </a:lnTo>
                    <a:lnTo>
                      <a:pt x="251" y="48"/>
                    </a:lnTo>
                    <a:lnTo>
                      <a:pt x="265" y="78"/>
                    </a:lnTo>
                    <a:lnTo>
                      <a:pt x="300" y="78"/>
                    </a:lnTo>
                    <a:lnTo>
                      <a:pt x="319" y="50"/>
                    </a:lnTo>
                    <a:lnTo>
                      <a:pt x="352" y="82"/>
                    </a:lnTo>
                    <a:lnTo>
                      <a:pt x="409" y="63"/>
                    </a:lnTo>
                    <a:lnTo>
                      <a:pt x="374" y="145"/>
                    </a:lnTo>
                    <a:lnTo>
                      <a:pt x="352" y="135"/>
                    </a:lnTo>
                    <a:lnTo>
                      <a:pt x="340" y="144"/>
                    </a:lnTo>
                    <a:lnTo>
                      <a:pt x="338" y="150"/>
                    </a:lnTo>
                    <a:lnTo>
                      <a:pt x="357" y="172"/>
                    </a:lnTo>
                    <a:lnTo>
                      <a:pt x="352" y="249"/>
                    </a:lnTo>
                    <a:lnTo>
                      <a:pt x="357" y="273"/>
                    </a:lnTo>
                    <a:lnTo>
                      <a:pt x="352" y="281"/>
                    </a:lnTo>
                    <a:lnTo>
                      <a:pt x="327" y="276"/>
                    </a:lnTo>
                    <a:lnTo>
                      <a:pt x="315" y="290"/>
                    </a:lnTo>
                    <a:lnTo>
                      <a:pt x="324" y="311"/>
                    </a:lnTo>
                    <a:lnTo>
                      <a:pt x="295" y="337"/>
                    </a:lnTo>
                    <a:lnTo>
                      <a:pt x="303" y="347"/>
                    </a:lnTo>
                    <a:lnTo>
                      <a:pt x="275" y="362"/>
                    </a:lnTo>
                    <a:lnTo>
                      <a:pt x="279" y="381"/>
                    </a:lnTo>
                    <a:lnTo>
                      <a:pt x="270" y="391"/>
                    </a:lnTo>
                    <a:lnTo>
                      <a:pt x="235" y="391"/>
                    </a:lnTo>
                    <a:lnTo>
                      <a:pt x="215" y="408"/>
                    </a:lnTo>
                    <a:lnTo>
                      <a:pt x="212" y="415"/>
                    </a:lnTo>
                    <a:lnTo>
                      <a:pt x="229" y="427"/>
                    </a:lnTo>
                    <a:lnTo>
                      <a:pt x="210" y="457"/>
                    </a:lnTo>
                    <a:lnTo>
                      <a:pt x="185" y="489"/>
                    </a:lnTo>
                    <a:lnTo>
                      <a:pt x="173" y="485"/>
                    </a:lnTo>
                    <a:lnTo>
                      <a:pt x="149" y="514"/>
                    </a:lnTo>
                    <a:lnTo>
                      <a:pt x="119" y="450"/>
                    </a:lnTo>
                    <a:lnTo>
                      <a:pt x="92" y="415"/>
                    </a:lnTo>
                    <a:lnTo>
                      <a:pt x="75" y="417"/>
                    </a:lnTo>
                    <a:lnTo>
                      <a:pt x="63" y="408"/>
                    </a:lnTo>
                    <a:lnTo>
                      <a:pt x="0" y="393"/>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106" name="Freeform 35"/>
              <p:cNvSpPr/>
              <p:nvPr/>
            </p:nvSpPr>
            <p:spPr bwMode="auto">
              <a:xfrm>
                <a:off x="7307961" y="4299526"/>
                <a:ext cx="440537" cy="504230"/>
              </a:xfrm>
              <a:custGeom>
                <a:avLst/>
                <a:gdLst>
                  <a:gd name="T0" fmla="*/ 2147483647 w 361"/>
                  <a:gd name="T1" fmla="*/ 2147483647 h 420"/>
                  <a:gd name="T2" fmla="*/ 2147483647 w 361"/>
                  <a:gd name="T3" fmla="*/ 2147483647 h 420"/>
                  <a:gd name="T4" fmla="*/ 2147483647 w 361"/>
                  <a:gd name="T5" fmla="*/ 2147483647 h 420"/>
                  <a:gd name="T6" fmla="*/ 2147483647 w 361"/>
                  <a:gd name="T7" fmla="*/ 2147483647 h 420"/>
                  <a:gd name="T8" fmla="*/ 2147483647 w 361"/>
                  <a:gd name="T9" fmla="*/ 2147483647 h 420"/>
                  <a:gd name="T10" fmla="*/ 2147483647 w 361"/>
                  <a:gd name="T11" fmla="*/ 2147483647 h 420"/>
                  <a:gd name="T12" fmla="*/ 2147483647 w 361"/>
                  <a:gd name="T13" fmla="*/ 2147483647 h 420"/>
                  <a:gd name="T14" fmla="*/ 2147483647 w 361"/>
                  <a:gd name="T15" fmla="*/ 2147483647 h 420"/>
                  <a:gd name="T16" fmla="*/ 2147483647 w 361"/>
                  <a:gd name="T17" fmla="*/ 2147483647 h 420"/>
                  <a:gd name="T18" fmla="*/ 0 w 361"/>
                  <a:gd name="T19" fmla="*/ 2147483647 h 420"/>
                  <a:gd name="T20" fmla="*/ 2147483647 w 361"/>
                  <a:gd name="T21" fmla="*/ 2147483647 h 420"/>
                  <a:gd name="T22" fmla="*/ 2147483647 w 361"/>
                  <a:gd name="T23" fmla="*/ 2147483647 h 420"/>
                  <a:gd name="T24" fmla="*/ 2147483647 w 361"/>
                  <a:gd name="T25" fmla="*/ 2147483647 h 420"/>
                  <a:gd name="T26" fmla="*/ 2147483647 w 361"/>
                  <a:gd name="T27" fmla="*/ 2147483647 h 420"/>
                  <a:gd name="T28" fmla="*/ 2147483647 w 361"/>
                  <a:gd name="T29" fmla="*/ 2147483647 h 420"/>
                  <a:gd name="T30" fmla="*/ 2147483647 w 361"/>
                  <a:gd name="T31" fmla="*/ 2147483647 h 420"/>
                  <a:gd name="T32" fmla="*/ 2147483647 w 361"/>
                  <a:gd name="T33" fmla="*/ 2147483647 h 420"/>
                  <a:gd name="T34" fmla="*/ 2147483647 w 361"/>
                  <a:gd name="T35" fmla="*/ 2147483647 h 420"/>
                  <a:gd name="T36" fmla="*/ 2147483647 w 361"/>
                  <a:gd name="T37" fmla="*/ 2147483647 h 420"/>
                  <a:gd name="T38" fmla="*/ 2147483647 w 361"/>
                  <a:gd name="T39" fmla="*/ 2147483647 h 420"/>
                  <a:gd name="T40" fmla="*/ 2147483647 w 361"/>
                  <a:gd name="T41" fmla="*/ 2147483647 h 420"/>
                  <a:gd name="T42" fmla="*/ 2147483647 w 361"/>
                  <a:gd name="T43" fmla="*/ 2147483647 h 420"/>
                  <a:gd name="T44" fmla="*/ 2147483647 w 361"/>
                  <a:gd name="T45" fmla="*/ 2147483647 h 420"/>
                  <a:gd name="T46" fmla="*/ 2147483647 w 361"/>
                  <a:gd name="T47" fmla="*/ 0 h 420"/>
                  <a:gd name="T48" fmla="*/ 2147483647 w 361"/>
                  <a:gd name="T49" fmla="*/ 2147483647 h 420"/>
                  <a:gd name="T50" fmla="*/ 2147483647 w 361"/>
                  <a:gd name="T51" fmla="*/ 2147483647 h 420"/>
                  <a:gd name="T52" fmla="*/ 2147483647 w 361"/>
                  <a:gd name="T53" fmla="*/ 2147483647 h 420"/>
                  <a:gd name="T54" fmla="*/ 2147483647 w 361"/>
                  <a:gd name="T55" fmla="*/ 2147483647 h 420"/>
                  <a:gd name="T56" fmla="*/ 2147483647 w 361"/>
                  <a:gd name="T57" fmla="*/ 2147483647 h 420"/>
                  <a:gd name="T58" fmla="*/ 2147483647 w 361"/>
                  <a:gd name="T59" fmla="*/ 2147483647 h 420"/>
                  <a:gd name="T60" fmla="*/ 2147483647 w 361"/>
                  <a:gd name="T61" fmla="*/ 2147483647 h 420"/>
                  <a:gd name="T62" fmla="*/ 2147483647 w 361"/>
                  <a:gd name="T63" fmla="*/ 2147483647 h 420"/>
                  <a:gd name="T64" fmla="*/ 2147483647 w 361"/>
                  <a:gd name="T65" fmla="*/ 2147483647 h 420"/>
                  <a:gd name="T66" fmla="*/ 2147483647 w 361"/>
                  <a:gd name="T67" fmla="*/ 2147483647 h 420"/>
                  <a:gd name="T68" fmla="*/ 2147483647 w 361"/>
                  <a:gd name="T69" fmla="*/ 2147483647 h 420"/>
                  <a:gd name="T70" fmla="*/ 2147483647 w 361"/>
                  <a:gd name="T71" fmla="*/ 2147483647 h 420"/>
                  <a:gd name="T72" fmla="*/ 2147483647 w 361"/>
                  <a:gd name="T73" fmla="*/ 2147483647 h 420"/>
                  <a:gd name="T74" fmla="*/ 2147483647 w 361"/>
                  <a:gd name="T75" fmla="*/ 2147483647 h 420"/>
                  <a:gd name="T76" fmla="*/ 2147483647 w 361"/>
                  <a:gd name="T77" fmla="*/ 2147483647 h 420"/>
                  <a:gd name="T78" fmla="*/ 2147483647 w 361"/>
                  <a:gd name="T79" fmla="*/ 2147483647 h 420"/>
                  <a:gd name="T80" fmla="*/ 2147483647 w 361"/>
                  <a:gd name="T81" fmla="*/ 2147483647 h 420"/>
                  <a:gd name="T82" fmla="*/ 2147483647 w 361"/>
                  <a:gd name="T83" fmla="*/ 2147483647 h 4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1"/>
                  <a:gd name="T127" fmla="*/ 0 h 420"/>
                  <a:gd name="T128" fmla="*/ 361 w 361"/>
                  <a:gd name="T129" fmla="*/ 420 h 4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1" h="420">
                    <a:moveTo>
                      <a:pt x="261" y="399"/>
                    </a:moveTo>
                    <a:lnTo>
                      <a:pt x="205" y="419"/>
                    </a:lnTo>
                    <a:lnTo>
                      <a:pt x="172" y="386"/>
                    </a:lnTo>
                    <a:lnTo>
                      <a:pt x="152" y="414"/>
                    </a:lnTo>
                    <a:lnTo>
                      <a:pt x="118" y="414"/>
                    </a:lnTo>
                    <a:lnTo>
                      <a:pt x="104" y="384"/>
                    </a:lnTo>
                    <a:lnTo>
                      <a:pt x="88" y="340"/>
                    </a:lnTo>
                    <a:lnTo>
                      <a:pt x="55" y="336"/>
                    </a:lnTo>
                    <a:lnTo>
                      <a:pt x="22" y="272"/>
                    </a:lnTo>
                    <a:lnTo>
                      <a:pt x="0" y="241"/>
                    </a:lnTo>
                    <a:lnTo>
                      <a:pt x="15" y="226"/>
                    </a:lnTo>
                    <a:lnTo>
                      <a:pt x="22" y="219"/>
                    </a:lnTo>
                    <a:lnTo>
                      <a:pt x="57" y="168"/>
                    </a:lnTo>
                    <a:lnTo>
                      <a:pt x="55" y="126"/>
                    </a:lnTo>
                    <a:lnTo>
                      <a:pt x="68" y="108"/>
                    </a:lnTo>
                    <a:lnTo>
                      <a:pt x="94" y="104"/>
                    </a:lnTo>
                    <a:lnTo>
                      <a:pt x="104" y="92"/>
                    </a:lnTo>
                    <a:lnTo>
                      <a:pt x="94" y="73"/>
                    </a:lnTo>
                    <a:lnTo>
                      <a:pt x="106" y="51"/>
                    </a:lnTo>
                    <a:lnTo>
                      <a:pt x="106" y="14"/>
                    </a:lnTo>
                    <a:lnTo>
                      <a:pt x="128" y="4"/>
                    </a:lnTo>
                    <a:lnTo>
                      <a:pt x="160" y="24"/>
                    </a:lnTo>
                    <a:lnTo>
                      <a:pt x="205" y="31"/>
                    </a:lnTo>
                    <a:lnTo>
                      <a:pt x="230" y="0"/>
                    </a:lnTo>
                    <a:lnTo>
                      <a:pt x="266" y="28"/>
                    </a:lnTo>
                    <a:lnTo>
                      <a:pt x="250" y="37"/>
                    </a:lnTo>
                    <a:lnTo>
                      <a:pt x="232" y="64"/>
                    </a:lnTo>
                    <a:lnTo>
                      <a:pt x="205" y="73"/>
                    </a:lnTo>
                    <a:lnTo>
                      <a:pt x="198" y="79"/>
                    </a:lnTo>
                    <a:lnTo>
                      <a:pt x="220" y="94"/>
                    </a:lnTo>
                    <a:lnTo>
                      <a:pt x="270" y="73"/>
                    </a:lnTo>
                    <a:lnTo>
                      <a:pt x="350" y="105"/>
                    </a:lnTo>
                    <a:lnTo>
                      <a:pt x="360" y="174"/>
                    </a:lnTo>
                    <a:lnTo>
                      <a:pt x="326" y="174"/>
                    </a:lnTo>
                    <a:lnTo>
                      <a:pt x="324" y="194"/>
                    </a:lnTo>
                    <a:lnTo>
                      <a:pt x="340" y="224"/>
                    </a:lnTo>
                    <a:lnTo>
                      <a:pt x="326" y="241"/>
                    </a:lnTo>
                    <a:lnTo>
                      <a:pt x="343" y="266"/>
                    </a:lnTo>
                    <a:lnTo>
                      <a:pt x="316" y="300"/>
                    </a:lnTo>
                    <a:lnTo>
                      <a:pt x="306" y="284"/>
                    </a:lnTo>
                    <a:lnTo>
                      <a:pt x="266" y="384"/>
                    </a:lnTo>
                    <a:lnTo>
                      <a:pt x="261" y="399"/>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107" name="Freeform 36"/>
              <p:cNvSpPr/>
              <p:nvPr/>
            </p:nvSpPr>
            <p:spPr bwMode="auto">
              <a:xfrm>
                <a:off x="7704268" y="5111601"/>
                <a:ext cx="187538" cy="371538"/>
              </a:xfrm>
              <a:custGeom>
                <a:avLst/>
                <a:gdLst>
                  <a:gd name="T0" fmla="*/ 0 w 152"/>
                  <a:gd name="T1" fmla="*/ 2147483647 h 313"/>
                  <a:gd name="T2" fmla="*/ 0 w 152"/>
                  <a:gd name="T3" fmla="*/ 2147483647 h 313"/>
                  <a:gd name="T4" fmla="*/ 2147483647 w 152"/>
                  <a:gd name="T5" fmla="*/ 2147483647 h 313"/>
                  <a:gd name="T6" fmla="*/ 2147483647 w 152"/>
                  <a:gd name="T7" fmla="*/ 2147483647 h 313"/>
                  <a:gd name="T8" fmla="*/ 2147483647 w 152"/>
                  <a:gd name="T9" fmla="*/ 2147483647 h 313"/>
                  <a:gd name="T10" fmla="*/ 2147483647 w 152"/>
                  <a:gd name="T11" fmla="*/ 2147483647 h 313"/>
                  <a:gd name="T12" fmla="*/ 2147483647 w 152"/>
                  <a:gd name="T13" fmla="*/ 2147483647 h 313"/>
                  <a:gd name="T14" fmla="*/ 2147483647 w 152"/>
                  <a:gd name="T15" fmla="*/ 2147483647 h 313"/>
                  <a:gd name="T16" fmla="*/ 2147483647 w 152"/>
                  <a:gd name="T17" fmla="*/ 2147483647 h 313"/>
                  <a:gd name="T18" fmla="*/ 2147483647 w 152"/>
                  <a:gd name="T19" fmla="*/ 0 h 313"/>
                  <a:gd name="T20" fmla="*/ 2147483647 w 152"/>
                  <a:gd name="T21" fmla="*/ 2147483647 h 313"/>
                  <a:gd name="T22" fmla="*/ 0 w 152"/>
                  <a:gd name="T23" fmla="*/ 2147483647 h 3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2"/>
                  <a:gd name="T37" fmla="*/ 0 h 313"/>
                  <a:gd name="T38" fmla="*/ 152 w 152"/>
                  <a:gd name="T39" fmla="*/ 313 h 3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2" h="313">
                    <a:moveTo>
                      <a:pt x="0" y="151"/>
                    </a:moveTo>
                    <a:lnTo>
                      <a:pt x="0" y="200"/>
                    </a:lnTo>
                    <a:lnTo>
                      <a:pt x="10" y="252"/>
                    </a:lnTo>
                    <a:lnTo>
                      <a:pt x="40" y="271"/>
                    </a:lnTo>
                    <a:lnTo>
                      <a:pt x="59" y="312"/>
                    </a:lnTo>
                    <a:lnTo>
                      <a:pt x="70" y="252"/>
                    </a:lnTo>
                    <a:lnTo>
                      <a:pt x="99" y="217"/>
                    </a:lnTo>
                    <a:lnTo>
                      <a:pt x="151" y="65"/>
                    </a:lnTo>
                    <a:lnTo>
                      <a:pt x="151" y="16"/>
                    </a:lnTo>
                    <a:lnTo>
                      <a:pt x="124" y="0"/>
                    </a:lnTo>
                    <a:lnTo>
                      <a:pt x="75" y="21"/>
                    </a:lnTo>
                    <a:lnTo>
                      <a:pt x="0" y="151"/>
                    </a:lnTo>
                  </a:path>
                </a:pathLst>
              </a:custGeom>
              <a:grpFill/>
              <a:ln w="9525" cap="flat" cmpd="sng">
                <a:solidFill>
                  <a:schemeClr val="bg1"/>
                </a:solidFill>
                <a:prstDash val="solid"/>
                <a:miter lim="800000"/>
              </a:ln>
            </p:spPr>
            <p:txBody>
              <a:bodyPr/>
              <a:lstStyle/>
              <a:p>
                <a:endParaRPr lang="en-US" sz="1200"/>
              </a:p>
            </p:txBody>
          </p:sp>
          <p:sp>
            <p:nvSpPr>
              <p:cNvPr id="108" name="Freeform 37"/>
              <p:cNvSpPr/>
              <p:nvPr/>
            </p:nvSpPr>
            <p:spPr bwMode="auto">
              <a:xfrm>
                <a:off x="6860346" y="3457373"/>
                <a:ext cx="771384" cy="498923"/>
              </a:xfrm>
              <a:custGeom>
                <a:avLst/>
                <a:gdLst>
                  <a:gd name="T0" fmla="*/ 2147483647 w 629"/>
                  <a:gd name="T1" fmla="*/ 2147483647 h 418"/>
                  <a:gd name="T2" fmla="*/ 2147483647 w 629"/>
                  <a:gd name="T3" fmla="*/ 2147483647 h 418"/>
                  <a:gd name="T4" fmla="*/ 2147483647 w 629"/>
                  <a:gd name="T5" fmla="*/ 2147483647 h 418"/>
                  <a:gd name="T6" fmla="*/ 2147483647 w 629"/>
                  <a:gd name="T7" fmla="*/ 2147483647 h 418"/>
                  <a:gd name="T8" fmla="*/ 2147483647 w 629"/>
                  <a:gd name="T9" fmla="*/ 2147483647 h 418"/>
                  <a:gd name="T10" fmla="*/ 2147483647 w 629"/>
                  <a:gd name="T11" fmla="*/ 2147483647 h 418"/>
                  <a:gd name="T12" fmla="*/ 2147483647 w 629"/>
                  <a:gd name="T13" fmla="*/ 2147483647 h 418"/>
                  <a:gd name="T14" fmla="*/ 2147483647 w 629"/>
                  <a:gd name="T15" fmla="*/ 2147483647 h 418"/>
                  <a:gd name="T16" fmla="*/ 2147483647 w 629"/>
                  <a:gd name="T17" fmla="*/ 2147483647 h 418"/>
                  <a:gd name="T18" fmla="*/ 2147483647 w 629"/>
                  <a:gd name="T19" fmla="*/ 2147483647 h 418"/>
                  <a:gd name="T20" fmla="*/ 2147483647 w 629"/>
                  <a:gd name="T21" fmla="*/ 2147483647 h 418"/>
                  <a:gd name="T22" fmla="*/ 2147483647 w 629"/>
                  <a:gd name="T23" fmla="*/ 2147483647 h 418"/>
                  <a:gd name="T24" fmla="*/ 2147483647 w 629"/>
                  <a:gd name="T25" fmla="*/ 2147483647 h 418"/>
                  <a:gd name="T26" fmla="*/ 2147483647 w 629"/>
                  <a:gd name="T27" fmla="*/ 2147483647 h 418"/>
                  <a:gd name="T28" fmla="*/ 2147483647 w 629"/>
                  <a:gd name="T29" fmla="*/ 2147483647 h 418"/>
                  <a:gd name="T30" fmla="*/ 2147483647 w 629"/>
                  <a:gd name="T31" fmla="*/ 2147483647 h 418"/>
                  <a:gd name="T32" fmla="*/ 2147483647 w 629"/>
                  <a:gd name="T33" fmla="*/ 2147483647 h 418"/>
                  <a:gd name="T34" fmla="*/ 2147483647 w 629"/>
                  <a:gd name="T35" fmla="*/ 2147483647 h 418"/>
                  <a:gd name="T36" fmla="*/ 2147483647 w 629"/>
                  <a:gd name="T37" fmla="*/ 2147483647 h 418"/>
                  <a:gd name="T38" fmla="*/ 2147483647 w 629"/>
                  <a:gd name="T39" fmla="*/ 2147483647 h 418"/>
                  <a:gd name="T40" fmla="*/ 2147483647 w 629"/>
                  <a:gd name="T41" fmla="*/ 2147483647 h 418"/>
                  <a:gd name="T42" fmla="*/ 2147483647 w 629"/>
                  <a:gd name="T43" fmla="*/ 2147483647 h 418"/>
                  <a:gd name="T44" fmla="*/ 2147483647 w 629"/>
                  <a:gd name="T45" fmla="*/ 2147483647 h 418"/>
                  <a:gd name="T46" fmla="*/ 2147483647 w 629"/>
                  <a:gd name="T47" fmla="*/ 2147483647 h 418"/>
                  <a:gd name="T48" fmla="*/ 2147483647 w 629"/>
                  <a:gd name="T49" fmla="*/ 2147483647 h 418"/>
                  <a:gd name="T50" fmla="*/ 2147483647 w 629"/>
                  <a:gd name="T51" fmla="*/ 0 h 418"/>
                  <a:gd name="T52" fmla="*/ 2147483647 w 629"/>
                  <a:gd name="T53" fmla="*/ 2147483647 h 418"/>
                  <a:gd name="T54" fmla="*/ 2147483647 w 629"/>
                  <a:gd name="T55" fmla="*/ 2147483647 h 418"/>
                  <a:gd name="T56" fmla="*/ 2147483647 w 629"/>
                  <a:gd name="T57" fmla="*/ 2147483647 h 418"/>
                  <a:gd name="T58" fmla="*/ 2147483647 w 629"/>
                  <a:gd name="T59" fmla="*/ 2147483647 h 418"/>
                  <a:gd name="T60" fmla="*/ 2147483647 w 629"/>
                  <a:gd name="T61" fmla="*/ 2147483647 h 418"/>
                  <a:gd name="T62" fmla="*/ 2147483647 w 629"/>
                  <a:gd name="T63" fmla="*/ 2147483647 h 418"/>
                  <a:gd name="T64" fmla="*/ 2147483647 w 629"/>
                  <a:gd name="T65" fmla="*/ 2147483647 h 418"/>
                  <a:gd name="T66" fmla="*/ 2147483647 w 629"/>
                  <a:gd name="T67" fmla="*/ 2147483647 h 418"/>
                  <a:gd name="T68" fmla="*/ 2147483647 w 629"/>
                  <a:gd name="T69" fmla="*/ 2147483647 h 418"/>
                  <a:gd name="T70" fmla="*/ 2147483647 w 629"/>
                  <a:gd name="T71" fmla="*/ 2147483647 h 418"/>
                  <a:gd name="T72" fmla="*/ 2147483647 w 629"/>
                  <a:gd name="T73" fmla="*/ 2147483647 h 418"/>
                  <a:gd name="T74" fmla="*/ 2147483647 w 629"/>
                  <a:gd name="T75" fmla="*/ 2147483647 h 418"/>
                  <a:gd name="T76" fmla="*/ 2147483647 w 629"/>
                  <a:gd name="T77" fmla="*/ 2147483647 h 418"/>
                  <a:gd name="T78" fmla="*/ 2147483647 w 629"/>
                  <a:gd name="T79" fmla="*/ 2147483647 h 418"/>
                  <a:gd name="T80" fmla="*/ 2147483647 w 629"/>
                  <a:gd name="T81" fmla="*/ 2147483647 h 418"/>
                  <a:gd name="T82" fmla="*/ 2147483647 w 629"/>
                  <a:gd name="T83" fmla="*/ 2147483647 h 418"/>
                  <a:gd name="T84" fmla="*/ 2147483647 w 629"/>
                  <a:gd name="T85" fmla="*/ 2147483647 h 418"/>
                  <a:gd name="T86" fmla="*/ 2147483647 w 629"/>
                  <a:gd name="T87" fmla="*/ 2147483647 h 418"/>
                  <a:gd name="T88" fmla="*/ 2147483647 w 629"/>
                  <a:gd name="T89" fmla="*/ 2147483647 h 418"/>
                  <a:gd name="T90" fmla="*/ 0 w 629"/>
                  <a:gd name="T91" fmla="*/ 2147483647 h 418"/>
                  <a:gd name="T92" fmla="*/ 0 w 629"/>
                  <a:gd name="T93" fmla="*/ 2147483647 h 418"/>
                  <a:gd name="T94" fmla="*/ 2147483647 w 629"/>
                  <a:gd name="T95" fmla="*/ 2147483647 h 418"/>
                  <a:gd name="T96" fmla="*/ 2147483647 w 629"/>
                  <a:gd name="T97" fmla="*/ 2147483647 h 418"/>
                  <a:gd name="T98" fmla="*/ 2147483647 w 629"/>
                  <a:gd name="T99" fmla="*/ 2147483647 h 418"/>
                  <a:gd name="T100" fmla="*/ 2147483647 w 629"/>
                  <a:gd name="T101" fmla="*/ 2147483647 h 4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9"/>
                  <a:gd name="T154" fmla="*/ 0 h 418"/>
                  <a:gd name="T155" fmla="*/ 629 w 629"/>
                  <a:gd name="T156" fmla="*/ 418 h 41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9" h="418">
                    <a:moveTo>
                      <a:pt x="139" y="403"/>
                    </a:moveTo>
                    <a:lnTo>
                      <a:pt x="144" y="380"/>
                    </a:lnTo>
                    <a:lnTo>
                      <a:pt x="166" y="373"/>
                    </a:lnTo>
                    <a:lnTo>
                      <a:pt x="206" y="403"/>
                    </a:lnTo>
                    <a:lnTo>
                      <a:pt x="219" y="403"/>
                    </a:lnTo>
                    <a:lnTo>
                      <a:pt x="258" y="401"/>
                    </a:lnTo>
                    <a:lnTo>
                      <a:pt x="279" y="384"/>
                    </a:lnTo>
                    <a:lnTo>
                      <a:pt x="310" y="408"/>
                    </a:lnTo>
                    <a:lnTo>
                      <a:pt x="323" y="386"/>
                    </a:lnTo>
                    <a:lnTo>
                      <a:pt x="325" y="376"/>
                    </a:lnTo>
                    <a:lnTo>
                      <a:pt x="350" y="360"/>
                    </a:lnTo>
                    <a:lnTo>
                      <a:pt x="359" y="327"/>
                    </a:lnTo>
                    <a:lnTo>
                      <a:pt x="382" y="322"/>
                    </a:lnTo>
                    <a:lnTo>
                      <a:pt x="454" y="208"/>
                    </a:lnTo>
                    <a:lnTo>
                      <a:pt x="440" y="190"/>
                    </a:lnTo>
                    <a:lnTo>
                      <a:pt x="454" y="178"/>
                    </a:lnTo>
                    <a:lnTo>
                      <a:pt x="470" y="183"/>
                    </a:lnTo>
                    <a:lnTo>
                      <a:pt x="491" y="172"/>
                    </a:lnTo>
                    <a:lnTo>
                      <a:pt x="503" y="144"/>
                    </a:lnTo>
                    <a:lnTo>
                      <a:pt x="560" y="94"/>
                    </a:lnTo>
                    <a:lnTo>
                      <a:pt x="604" y="78"/>
                    </a:lnTo>
                    <a:lnTo>
                      <a:pt x="628" y="59"/>
                    </a:lnTo>
                    <a:lnTo>
                      <a:pt x="621" y="18"/>
                    </a:lnTo>
                    <a:lnTo>
                      <a:pt x="592" y="15"/>
                    </a:lnTo>
                    <a:lnTo>
                      <a:pt x="522" y="22"/>
                    </a:lnTo>
                    <a:lnTo>
                      <a:pt x="476" y="0"/>
                    </a:lnTo>
                    <a:lnTo>
                      <a:pt x="449" y="4"/>
                    </a:lnTo>
                    <a:lnTo>
                      <a:pt x="378" y="94"/>
                    </a:lnTo>
                    <a:lnTo>
                      <a:pt x="359" y="104"/>
                    </a:lnTo>
                    <a:lnTo>
                      <a:pt x="312" y="86"/>
                    </a:lnTo>
                    <a:lnTo>
                      <a:pt x="310" y="63"/>
                    </a:lnTo>
                    <a:lnTo>
                      <a:pt x="300" y="25"/>
                    </a:lnTo>
                    <a:lnTo>
                      <a:pt x="274" y="9"/>
                    </a:lnTo>
                    <a:lnTo>
                      <a:pt x="235" y="20"/>
                    </a:lnTo>
                    <a:lnTo>
                      <a:pt x="209" y="2"/>
                    </a:lnTo>
                    <a:lnTo>
                      <a:pt x="171" y="49"/>
                    </a:lnTo>
                    <a:lnTo>
                      <a:pt x="131" y="59"/>
                    </a:lnTo>
                    <a:lnTo>
                      <a:pt x="75" y="107"/>
                    </a:lnTo>
                    <a:lnTo>
                      <a:pt x="16" y="216"/>
                    </a:lnTo>
                    <a:lnTo>
                      <a:pt x="32" y="244"/>
                    </a:lnTo>
                    <a:lnTo>
                      <a:pt x="28" y="256"/>
                    </a:lnTo>
                    <a:lnTo>
                      <a:pt x="28" y="269"/>
                    </a:lnTo>
                    <a:lnTo>
                      <a:pt x="36" y="280"/>
                    </a:lnTo>
                    <a:lnTo>
                      <a:pt x="55" y="269"/>
                    </a:lnTo>
                    <a:lnTo>
                      <a:pt x="88" y="261"/>
                    </a:lnTo>
                    <a:lnTo>
                      <a:pt x="0" y="355"/>
                    </a:lnTo>
                    <a:lnTo>
                      <a:pt x="0" y="380"/>
                    </a:lnTo>
                    <a:lnTo>
                      <a:pt x="18" y="384"/>
                    </a:lnTo>
                    <a:lnTo>
                      <a:pt x="59" y="417"/>
                    </a:lnTo>
                    <a:lnTo>
                      <a:pt x="121" y="408"/>
                    </a:lnTo>
                    <a:lnTo>
                      <a:pt x="139" y="403"/>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sp>
            <p:nvSpPr>
              <p:cNvPr id="109" name="Freeform 38"/>
              <p:cNvSpPr>
                <a:spLocks noChangeAspect="1"/>
              </p:cNvSpPr>
              <p:nvPr/>
            </p:nvSpPr>
            <p:spPr bwMode="auto">
              <a:xfrm>
                <a:off x="5823322" y="4333141"/>
                <a:ext cx="606846" cy="544922"/>
              </a:xfrm>
              <a:custGeom>
                <a:avLst/>
                <a:gdLst>
                  <a:gd name="T0" fmla="*/ 2147483647 w 353"/>
                  <a:gd name="T1" fmla="*/ 2147483647 h 330"/>
                  <a:gd name="T2" fmla="*/ 2147483647 w 353"/>
                  <a:gd name="T3" fmla="*/ 2147483647 h 330"/>
                  <a:gd name="T4" fmla="*/ 2147483647 w 353"/>
                  <a:gd name="T5" fmla="*/ 2147483647 h 330"/>
                  <a:gd name="T6" fmla="*/ 2147483647 w 353"/>
                  <a:gd name="T7" fmla="*/ 2147483647 h 330"/>
                  <a:gd name="T8" fmla="*/ 2147483647 w 353"/>
                  <a:gd name="T9" fmla="*/ 2147483647 h 330"/>
                  <a:gd name="T10" fmla="*/ 2147483647 w 353"/>
                  <a:gd name="T11" fmla="*/ 2147483647 h 330"/>
                  <a:gd name="T12" fmla="*/ 2147483647 w 353"/>
                  <a:gd name="T13" fmla="*/ 2147483647 h 330"/>
                  <a:gd name="T14" fmla="*/ 2147483647 w 353"/>
                  <a:gd name="T15" fmla="*/ 2147483647 h 330"/>
                  <a:gd name="T16" fmla="*/ 2147483647 w 353"/>
                  <a:gd name="T17" fmla="*/ 2147483647 h 330"/>
                  <a:gd name="T18" fmla="*/ 2147483647 w 353"/>
                  <a:gd name="T19" fmla="*/ 2147483647 h 330"/>
                  <a:gd name="T20" fmla="*/ 2147483647 w 353"/>
                  <a:gd name="T21" fmla="*/ 2147483647 h 330"/>
                  <a:gd name="T22" fmla="*/ 2147483647 w 353"/>
                  <a:gd name="T23" fmla="*/ 2147483647 h 330"/>
                  <a:gd name="T24" fmla="*/ 2147483647 w 353"/>
                  <a:gd name="T25" fmla="*/ 2147483647 h 330"/>
                  <a:gd name="T26" fmla="*/ 2147483647 w 353"/>
                  <a:gd name="T27" fmla="*/ 2147483647 h 330"/>
                  <a:gd name="T28" fmla="*/ 2147483647 w 353"/>
                  <a:gd name="T29" fmla="*/ 2147483647 h 330"/>
                  <a:gd name="T30" fmla="*/ 2147483647 w 353"/>
                  <a:gd name="T31" fmla="*/ 0 h 330"/>
                  <a:gd name="T32" fmla="*/ 2147483647 w 353"/>
                  <a:gd name="T33" fmla="*/ 2147483647 h 330"/>
                  <a:gd name="T34" fmla="*/ 2147483647 w 353"/>
                  <a:gd name="T35" fmla="*/ 2147483647 h 330"/>
                  <a:gd name="T36" fmla="*/ 2147483647 w 353"/>
                  <a:gd name="T37" fmla="*/ 2147483647 h 330"/>
                  <a:gd name="T38" fmla="*/ 2147483647 w 353"/>
                  <a:gd name="T39" fmla="*/ 2147483647 h 330"/>
                  <a:gd name="T40" fmla="*/ 2147483647 w 353"/>
                  <a:gd name="T41" fmla="*/ 2147483647 h 330"/>
                  <a:gd name="T42" fmla="*/ 2147483647 w 353"/>
                  <a:gd name="T43" fmla="*/ 2147483647 h 330"/>
                  <a:gd name="T44" fmla="*/ 2147483647 w 353"/>
                  <a:gd name="T45" fmla="*/ 2147483647 h 330"/>
                  <a:gd name="T46" fmla="*/ 2147483647 w 353"/>
                  <a:gd name="T47" fmla="*/ 2147483647 h 330"/>
                  <a:gd name="T48" fmla="*/ 2147483647 w 353"/>
                  <a:gd name="T49" fmla="*/ 2147483647 h 330"/>
                  <a:gd name="T50" fmla="*/ 2147483647 w 353"/>
                  <a:gd name="T51" fmla="*/ 2147483647 h 330"/>
                  <a:gd name="T52" fmla="*/ 2147483647 w 353"/>
                  <a:gd name="T53" fmla="*/ 2147483647 h 330"/>
                  <a:gd name="T54" fmla="*/ 2147483647 w 353"/>
                  <a:gd name="T55" fmla="*/ 2147483647 h 330"/>
                  <a:gd name="T56" fmla="*/ 2147483647 w 353"/>
                  <a:gd name="T57" fmla="*/ 2147483647 h 330"/>
                  <a:gd name="T58" fmla="*/ 2147483647 w 353"/>
                  <a:gd name="T59" fmla="*/ 2147483647 h 330"/>
                  <a:gd name="T60" fmla="*/ 2147483647 w 353"/>
                  <a:gd name="T61" fmla="*/ 2147483647 h 330"/>
                  <a:gd name="T62" fmla="*/ 2147483647 w 353"/>
                  <a:gd name="T63" fmla="*/ 2147483647 h 330"/>
                  <a:gd name="T64" fmla="*/ 2147483647 w 353"/>
                  <a:gd name="T65" fmla="*/ 2147483647 h 330"/>
                  <a:gd name="T66" fmla="*/ 2147483647 w 353"/>
                  <a:gd name="T67" fmla="*/ 2147483647 h 330"/>
                  <a:gd name="T68" fmla="*/ 2147483647 w 353"/>
                  <a:gd name="T69" fmla="*/ 2147483647 h 330"/>
                  <a:gd name="T70" fmla="*/ 2147483647 w 353"/>
                  <a:gd name="T71" fmla="*/ 2147483647 h 3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3"/>
                  <a:gd name="T109" fmla="*/ 0 h 330"/>
                  <a:gd name="T110" fmla="*/ 353 w 353"/>
                  <a:gd name="T111" fmla="*/ 330 h 3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3" h="330">
                    <a:moveTo>
                      <a:pt x="72" y="310"/>
                    </a:moveTo>
                    <a:lnTo>
                      <a:pt x="87" y="307"/>
                    </a:lnTo>
                    <a:lnTo>
                      <a:pt x="95" y="318"/>
                    </a:lnTo>
                    <a:lnTo>
                      <a:pt x="117" y="285"/>
                    </a:lnTo>
                    <a:lnTo>
                      <a:pt x="144" y="286"/>
                    </a:lnTo>
                    <a:lnTo>
                      <a:pt x="156" y="253"/>
                    </a:lnTo>
                    <a:lnTo>
                      <a:pt x="182" y="267"/>
                    </a:lnTo>
                    <a:lnTo>
                      <a:pt x="215" y="261"/>
                    </a:lnTo>
                    <a:lnTo>
                      <a:pt x="221" y="274"/>
                    </a:lnTo>
                    <a:lnTo>
                      <a:pt x="219" y="285"/>
                    </a:lnTo>
                    <a:lnTo>
                      <a:pt x="269" y="330"/>
                    </a:lnTo>
                    <a:lnTo>
                      <a:pt x="296" y="316"/>
                    </a:lnTo>
                    <a:lnTo>
                      <a:pt x="293" y="256"/>
                    </a:lnTo>
                    <a:lnTo>
                      <a:pt x="255" y="208"/>
                    </a:lnTo>
                    <a:lnTo>
                      <a:pt x="233" y="198"/>
                    </a:lnTo>
                    <a:lnTo>
                      <a:pt x="236" y="169"/>
                    </a:lnTo>
                    <a:lnTo>
                      <a:pt x="221" y="150"/>
                    </a:lnTo>
                    <a:lnTo>
                      <a:pt x="239" y="136"/>
                    </a:lnTo>
                    <a:lnTo>
                      <a:pt x="272" y="133"/>
                    </a:lnTo>
                    <a:lnTo>
                      <a:pt x="294" y="129"/>
                    </a:lnTo>
                    <a:lnTo>
                      <a:pt x="320" y="109"/>
                    </a:lnTo>
                    <a:lnTo>
                      <a:pt x="336" y="102"/>
                    </a:lnTo>
                    <a:lnTo>
                      <a:pt x="345" y="109"/>
                    </a:lnTo>
                    <a:lnTo>
                      <a:pt x="353" y="91"/>
                    </a:lnTo>
                    <a:lnTo>
                      <a:pt x="344" y="63"/>
                    </a:lnTo>
                    <a:lnTo>
                      <a:pt x="344" y="52"/>
                    </a:lnTo>
                    <a:lnTo>
                      <a:pt x="321" y="27"/>
                    </a:lnTo>
                    <a:lnTo>
                      <a:pt x="302" y="24"/>
                    </a:lnTo>
                    <a:lnTo>
                      <a:pt x="275" y="30"/>
                    </a:lnTo>
                    <a:lnTo>
                      <a:pt x="260" y="15"/>
                    </a:lnTo>
                    <a:lnTo>
                      <a:pt x="231" y="3"/>
                    </a:lnTo>
                    <a:lnTo>
                      <a:pt x="215" y="0"/>
                    </a:lnTo>
                    <a:lnTo>
                      <a:pt x="215" y="10"/>
                    </a:lnTo>
                    <a:lnTo>
                      <a:pt x="221" y="31"/>
                    </a:lnTo>
                    <a:lnTo>
                      <a:pt x="231" y="33"/>
                    </a:lnTo>
                    <a:lnTo>
                      <a:pt x="222" y="48"/>
                    </a:lnTo>
                    <a:lnTo>
                      <a:pt x="206" y="54"/>
                    </a:lnTo>
                    <a:lnTo>
                      <a:pt x="204" y="66"/>
                    </a:lnTo>
                    <a:lnTo>
                      <a:pt x="195" y="82"/>
                    </a:lnTo>
                    <a:lnTo>
                      <a:pt x="195" y="94"/>
                    </a:lnTo>
                    <a:lnTo>
                      <a:pt x="191" y="106"/>
                    </a:lnTo>
                    <a:lnTo>
                      <a:pt x="183" y="115"/>
                    </a:lnTo>
                    <a:lnTo>
                      <a:pt x="173" y="106"/>
                    </a:lnTo>
                    <a:lnTo>
                      <a:pt x="153" y="117"/>
                    </a:lnTo>
                    <a:lnTo>
                      <a:pt x="156" y="129"/>
                    </a:lnTo>
                    <a:lnTo>
                      <a:pt x="150" y="138"/>
                    </a:lnTo>
                    <a:lnTo>
                      <a:pt x="140" y="165"/>
                    </a:lnTo>
                    <a:lnTo>
                      <a:pt x="132" y="172"/>
                    </a:lnTo>
                    <a:lnTo>
                      <a:pt x="120" y="174"/>
                    </a:lnTo>
                    <a:lnTo>
                      <a:pt x="107" y="178"/>
                    </a:lnTo>
                    <a:lnTo>
                      <a:pt x="107" y="162"/>
                    </a:lnTo>
                    <a:lnTo>
                      <a:pt x="101" y="153"/>
                    </a:lnTo>
                    <a:lnTo>
                      <a:pt x="80" y="154"/>
                    </a:lnTo>
                    <a:lnTo>
                      <a:pt x="69" y="168"/>
                    </a:lnTo>
                    <a:lnTo>
                      <a:pt x="63" y="159"/>
                    </a:lnTo>
                    <a:lnTo>
                      <a:pt x="44" y="147"/>
                    </a:lnTo>
                    <a:lnTo>
                      <a:pt x="30" y="153"/>
                    </a:lnTo>
                    <a:lnTo>
                      <a:pt x="26" y="163"/>
                    </a:lnTo>
                    <a:lnTo>
                      <a:pt x="30" y="183"/>
                    </a:lnTo>
                    <a:lnTo>
                      <a:pt x="24" y="193"/>
                    </a:lnTo>
                    <a:lnTo>
                      <a:pt x="17" y="204"/>
                    </a:lnTo>
                    <a:lnTo>
                      <a:pt x="6" y="208"/>
                    </a:lnTo>
                    <a:lnTo>
                      <a:pt x="0" y="222"/>
                    </a:lnTo>
                    <a:lnTo>
                      <a:pt x="11" y="229"/>
                    </a:lnTo>
                    <a:lnTo>
                      <a:pt x="17" y="243"/>
                    </a:lnTo>
                    <a:lnTo>
                      <a:pt x="30" y="243"/>
                    </a:lnTo>
                    <a:lnTo>
                      <a:pt x="29" y="253"/>
                    </a:lnTo>
                    <a:lnTo>
                      <a:pt x="39" y="268"/>
                    </a:lnTo>
                    <a:lnTo>
                      <a:pt x="53" y="268"/>
                    </a:lnTo>
                    <a:lnTo>
                      <a:pt x="63" y="273"/>
                    </a:lnTo>
                    <a:lnTo>
                      <a:pt x="72" y="288"/>
                    </a:lnTo>
                    <a:lnTo>
                      <a:pt x="77" y="298"/>
                    </a:lnTo>
                    <a:lnTo>
                      <a:pt x="72" y="310"/>
                    </a:lnTo>
                    <a:close/>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grpSp>
        <p:sp>
          <p:nvSpPr>
            <p:cNvPr id="75" name="Freeform 19"/>
            <p:cNvSpPr/>
            <p:nvPr/>
          </p:nvSpPr>
          <p:spPr bwMode="auto">
            <a:xfrm>
              <a:off x="5564700" y="3183467"/>
              <a:ext cx="259968" cy="233254"/>
            </a:xfrm>
            <a:custGeom>
              <a:avLst/>
              <a:gdLst>
                <a:gd name="T0" fmla="*/ 2147483647 w 164"/>
                <a:gd name="T1" fmla="*/ 2147483647 h 169"/>
                <a:gd name="T2" fmla="*/ 2147483647 w 164"/>
                <a:gd name="T3" fmla="*/ 2147483647 h 169"/>
                <a:gd name="T4" fmla="*/ 2147483647 w 164"/>
                <a:gd name="T5" fmla="*/ 2147483647 h 169"/>
                <a:gd name="T6" fmla="*/ 2147483647 w 164"/>
                <a:gd name="T7" fmla="*/ 2147483647 h 169"/>
                <a:gd name="T8" fmla="*/ 2147483647 w 164"/>
                <a:gd name="T9" fmla="*/ 2147483647 h 169"/>
                <a:gd name="T10" fmla="*/ 2147483647 w 164"/>
                <a:gd name="T11" fmla="*/ 2147483647 h 169"/>
                <a:gd name="T12" fmla="*/ 2147483647 w 164"/>
                <a:gd name="T13" fmla="*/ 2147483647 h 169"/>
                <a:gd name="T14" fmla="*/ 2147483647 w 164"/>
                <a:gd name="T15" fmla="*/ 0 h 169"/>
                <a:gd name="T16" fmla="*/ 2147483647 w 164"/>
                <a:gd name="T17" fmla="*/ 2147483647 h 169"/>
                <a:gd name="T18" fmla="*/ 2147483647 w 164"/>
                <a:gd name="T19" fmla="*/ 2147483647 h 169"/>
                <a:gd name="T20" fmla="*/ 2147483647 w 164"/>
                <a:gd name="T21" fmla="*/ 2147483647 h 169"/>
                <a:gd name="T22" fmla="*/ 0 w 164"/>
                <a:gd name="T23" fmla="*/ 2147483647 h 169"/>
                <a:gd name="T24" fmla="*/ 2147483647 w 164"/>
                <a:gd name="T25" fmla="*/ 2147483647 h 169"/>
                <a:gd name="T26" fmla="*/ 2147483647 w 164"/>
                <a:gd name="T27" fmla="*/ 2147483647 h 169"/>
                <a:gd name="T28" fmla="*/ 2147483647 w 164"/>
                <a:gd name="T29" fmla="*/ 2147483647 h 169"/>
                <a:gd name="T30" fmla="*/ 2147483647 w 164"/>
                <a:gd name="T31" fmla="*/ 2147483647 h 169"/>
                <a:gd name="T32" fmla="*/ 2147483647 w 164"/>
                <a:gd name="T33" fmla="*/ 2147483647 h 1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4"/>
                <a:gd name="T52" fmla="*/ 0 h 169"/>
                <a:gd name="T53" fmla="*/ 164 w 164"/>
                <a:gd name="T54" fmla="*/ 169 h 1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4" h="169">
                  <a:moveTo>
                    <a:pt x="125" y="141"/>
                  </a:moveTo>
                  <a:lnTo>
                    <a:pt x="124" y="118"/>
                  </a:lnTo>
                  <a:lnTo>
                    <a:pt x="117" y="100"/>
                  </a:lnTo>
                  <a:lnTo>
                    <a:pt x="159" y="84"/>
                  </a:lnTo>
                  <a:lnTo>
                    <a:pt x="163" y="69"/>
                  </a:lnTo>
                  <a:lnTo>
                    <a:pt x="152" y="30"/>
                  </a:lnTo>
                  <a:lnTo>
                    <a:pt x="139" y="30"/>
                  </a:lnTo>
                  <a:lnTo>
                    <a:pt x="74" y="0"/>
                  </a:lnTo>
                  <a:lnTo>
                    <a:pt x="47" y="30"/>
                  </a:lnTo>
                  <a:lnTo>
                    <a:pt x="35" y="66"/>
                  </a:lnTo>
                  <a:lnTo>
                    <a:pt x="5" y="109"/>
                  </a:lnTo>
                  <a:lnTo>
                    <a:pt x="0" y="139"/>
                  </a:lnTo>
                  <a:lnTo>
                    <a:pt x="11" y="159"/>
                  </a:lnTo>
                  <a:lnTo>
                    <a:pt x="57" y="156"/>
                  </a:lnTo>
                  <a:lnTo>
                    <a:pt x="81" y="168"/>
                  </a:lnTo>
                  <a:lnTo>
                    <a:pt x="103" y="151"/>
                  </a:lnTo>
                  <a:lnTo>
                    <a:pt x="125" y="141"/>
                  </a:lnTo>
                </a:path>
              </a:pathLst>
            </a:custGeom>
            <a:grpFill/>
            <a:ln w="12700" cap="flat" cmpd="sng">
              <a:solidFill>
                <a:schemeClr val="bg1"/>
              </a:solidFill>
              <a:prstDash val="solid"/>
              <a:miter lim="800000"/>
              <a:headEnd type="none" w="med" len="med"/>
              <a:tailEnd type="none" w="med" len="med"/>
            </a:ln>
          </p:spPr>
          <p:txBody>
            <a:bodyPr/>
            <a:lstStyle/>
            <a:p>
              <a:endParaRPr lang="en-US" sz="1200"/>
            </a:p>
          </p:txBody>
        </p:sp>
      </p:grpSp>
      <p:pic>
        <p:nvPicPr>
          <p:cNvPr id="12" name="图片 11" descr="捕获"/>
          <p:cNvPicPr>
            <a:picLocks noChangeAspect="1"/>
          </p:cNvPicPr>
          <p:nvPr/>
        </p:nvPicPr>
        <p:blipFill>
          <a:blip r:embed="rId2"/>
          <a:stretch>
            <a:fillRect/>
          </a:stretch>
        </p:blipFill>
        <p:spPr>
          <a:xfrm>
            <a:off x="9262319" y="431035"/>
            <a:ext cx="958404" cy="436600"/>
          </a:xfrm>
          <a:prstGeom prst="rect">
            <a:avLst/>
          </a:prstGeom>
        </p:spPr>
      </p:pic>
      <p:sp>
        <p:nvSpPr>
          <p:cNvPr id="13" name="椭圆 12"/>
          <p:cNvSpPr/>
          <p:nvPr/>
        </p:nvSpPr>
        <p:spPr>
          <a:xfrm>
            <a:off x="6472555" y="2568575"/>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cxnSp>
        <p:nvCxnSpPr>
          <p:cNvPr id="15" name="直接连接符 14"/>
          <p:cNvCxnSpPr/>
          <p:nvPr/>
        </p:nvCxnSpPr>
        <p:spPr>
          <a:xfrm flipV="1">
            <a:off x="6564630" y="1181735"/>
            <a:ext cx="1271905" cy="14198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7760335" y="916305"/>
            <a:ext cx="1495922" cy="265586"/>
          </a:xfrm>
          <a:prstGeom prst="rect">
            <a:avLst/>
          </a:prstGeom>
          <a:noFill/>
        </p:spPr>
        <p:txBody>
          <a:bodyPr wrap="none" rtlCol="0" anchor="t">
            <a:spAutoFit/>
          </a:bodyPr>
          <a:lstStyle/>
          <a:p>
            <a:pPr marL="180975" indent="-180975">
              <a:lnSpc>
                <a:spcPct val="110000"/>
              </a:lnSpc>
              <a:buClr>
                <a:schemeClr val="accent1"/>
              </a:buClr>
              <a:buFont typeface="Verdana" panose="020B0604030504040204" pitchFamily="34" charset="0"/>
              <a:buChar char="•"/>
            </a:pPr>
            <a:r>
              <a:rPr lang="zh-CN" altLang="en-US" sz="1100" dirty="0">
                <a:solidFill>
                  <a:schemeClr val="bg1"/>
                </a:solidFill>
                <a:latin typeface="微软雅黑" panose="020B0503020204020204" pitchFamily="34" charset="-122"/>
                <a:ea typeface="微软雅黑" panose="020B0503020204020204" pitchFamily="34" charset="-122"/>
                <a:sym typeface="+mn-ea"/>
              </a:rPr>
              <a:t>电信京津冀大数据</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cxnSp>
        <p:nvCxnSpPr>
          <p:cNvPr id="2" name="直接连接符 1"/>
          <p:cNvCxnSpPr>
            <a:stCxn id="122" idx="3"/>
            <a:endCxn id="5" idx="2"/>
          </p:cNvCxnSpPr>
          <p:nvPr/>
        </p:nvCxnSpPr>
        <p:spPr>
          <a:xfrm>
            <a:off x="2715895" y="3614420"/>
            <a:ext cx="1087120" cy="717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3803015" y="3632200"/>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sp>
        <p:nvSpPr>
          <p:cNvPr id="7" name="椭圆 6"/>
          <p:cNvSpPr/>
          <p:nvPr/>
        </p:nvSpPr>
        <p:spPr>
          <a:xfrm>
            <a:off x="6106795" y="3171825"/>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cxnSp>
        <p:nvCxnSpPr>
          <p:cNvPr id="8" name="直接连接符 7"/>
          <p:cNvCxnSpPr/>
          <p:nvPr/>
        </p:nvCxnSpPr>
        <p:spPr>
          <a:xfrm flipV="1">
            <a:off x="7042150" y="2877820"/>
            <a:ext cx="495300" cy="5664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7707630" y="1979295"/>
            <a:ext cx="1495922" cy="265586"/>
          </a:xfrm>
          <a:prstGeom prst="rect">
            <a:avLst/>
          </a:prstGeom>
          <a:noFill/>
        </p:spPr>
        <p:txBody>
          <a:bodyPr wrap="none" rtlCol="0" anchor="t">
            <a:spAutoFit/>
          </a:bodyPr>
          <a:lstStyle/>
          <a:p>
            <a:pPr marL="180975" indent="-180975" algn="l">
              <a:lnSpc>
                <a:spcPct val="110000"/>
              </a:lnSpc>
              <a:buClr>
                <a:schemeClr val="accent1"/>
              </a:buClr>
              <a:buFont typeface="Verdana" panose="020B0604030504040204" pitchFamily="34" charset="0"/>
              <a:buChar char="•"/>
            </a:pPr>
            <a:r>
              <a:rPr lang="zh-CN" altLang="en-US" sz="1100" dirty="0">
                <a:solidFill>
                  <a:schemeClr val="bg1"/>
                </a:solidFill>
                <a:latin typeface="微软雅黑" panose="020B0503020204020204" pitchFamily="34" charset="-122"/>
                <a:ea typeface="微软雅黑" panose="020B0503020204020204" pitchFamily="34" charset="-122"/>
                <a:sym typeface="+mn-ea"/>
              </a:rPr>
              <a:t>中国联通中原基地</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cxnSp>
        <p:nvCxnSpPr>
          <p:cNvPr id="10" name="直接连接符 9"/>
          <p:cNvCxnSpPr>
            <a:endCxn id="9" idx="1"/>
          </p:cNvCxnSpPr>
          <p:nvPr/>
        </p:nvCxnSpPr>
        <p:spPr>
          <a:xfrm flipV="1">
            <a:off x="6228715" y="2112088"/>
            <a:ext cx="1478915" cy="10622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6934200" y="3421380"/>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sp>
        <p:nvSpPr>
          <p:cNvPr id="14" name="文本框 13"/>
          <p:cNvSpPr txBox="1"/>
          <p:nvPr/>
        </p:nvSpPr>
        <p:spPr>
          <a:xfrm>
            <a:off x="7524115" y="2907665"/>
            <a:ext cx="1396536" cy="265586"/>
          </a:xfrm>
          <a:prstGeom prst="rect">
            <a:avLst/>
          </a:prstGeom>
          <a:noFill/>
        </p:spPr>
        <p:txBody>
          <a:bodyPr wrap="none" rtlCol="0" anchor="t">
            <a:spAutoFit/>
          </a:bodyPr>
          <a:lstStyle/>
          <a:p>
            <a:pPr indent="0" algn="l">
              <a:lnSpc>
                <a:spcPct val="110000"/>
              </a:lnSpc>
              <a:buClr>
                <a:schemeClr val="accent1"/>
              </a:buClr>
              <a:buFont typeface="Verdana" panose="020B0604030504040204" pitchFamily="34" charset="0"/>
              <a:buNone/>
            </a:pPr>
            <a:r>
              <a:rPr lang="en-US" altLang="zh-CN" sz="1100" dirty="0">
                <a:solidFill>
                  <a:schemeClr val="bg1"/>
                </a:solidFill>
                <a:latin typeface="微软雅黑" panose="020B0503020204020204" pitchFamily="34" charset="-122"/>
                <a:ea typeface="微软雅黑" panose="020B0503020204020204" pitchFamily="34" charset="-122"/>
                <a:sym typeface="+mn-ea"/>
              </a:rPr>
              <a:t>  </a:t>
            </a:r>
            <a:r>
              <a:rPr lang="zh-CN" altLang="en-US" sz="1100" dirty="0">
                <a:solidFill>
                  <a:schemeClr val="bg1"/>
                </a:solidFill>
                <a:latin typeface="微软雅黑" panose="020B0503020204020204" pitchFamily="34" charset="-122"/>
                <a:ea typeface="微软雅黑" panose="020B0503020204020204" pitchFamily="34" charset="-122"/>
                <a:sym typeface="+mn-ea"/>
              </a:rPr>
              <a:t>中国移动上海临港</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1039495" y="4609465"/>
            <a:ext cx="1736373" cy="265586"/>
          </a:xfrm>
          <a:prstGeom prst="rect">
            <a:avLst/>
          </a:prstGeom>
          <a:noFill/>
        </p:spPr>
        <p:txBody>
          <a:bodyPr wrap="none" rtlCol="0" anchor="t">
            <a:spAutoFit/>
          </a:bodyPr>
          <a:lstStyle/>
          <a:p>
            <a:pPr indent="0" algn="l">
              <a:lnSpc>
                <a:spcPct val="110000"/>
              </a:lnSpc>
              <a:buClr>
                <a:schemeClr val="accent1"/>
              </a:buClr>
              <a:buNone/>
            </a:pPr>
            <a:r>
              <a:rPr lang="zh-CN" altLang="en-US" sz="1100" dirty="0">
                <a:solidFill>
                  <a:schemeClr val="bg1"/>
                </a:solidFill>
                <a:latin typeface="微软雅黑" panose="020B0503020204020204" pitchFamily="34" charset="-122"/>
                <a:ea typeface="微软雅黑" panose="020B0503020204020204" pitchFamily="34" charset="-122"/>
                <a:sym typeface="+mn-ea"/>
              </a:rPr>
              <a:t>中国电信贵州信息产业园</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18" name="椭圆 17"/>
          <p:cNvSpPr/>
          <p:nvPr/>
        </p:nvSpPr>
        <p:spPr>
          <a:xfrm>
            <a:off x="5476240" y="4082415"/>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cxnSp>
        <p:nvCxnSpPr>
          <p:cNvPr id="19" name="直接连接符 18"/>
          <p:cNvCxnSpPr/>
          <p:nvPr/>
        </p:nvCxnSpPr>
        <p:spPr>
          <a:xfrm flipV="1">
            <a:off x="3127375" y="4147820"/>
            <a:ext cx="2347595" cy="55753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99745" y="1384935"/>
            <a:ext cx="2018501" cy="265586"/>
          </a:xfrm>
          <a:prstGeom prst="rect">
            <a:avLst/>
          </a:prstGeom>
          <a:noFill/>
        </p:spPr>
        <p:txBody>
          <a:bodyPr wrap="none" rtlCol="0" anchor="t">
            <a:spAutoFit/>
          </a:bodyPr>
          <a:lstStyle/>
          <a:p>
            <a:pPr indent="0" algn="l">
              <a:lnSpc>
                <a:spcPct val="110000"/>
              </a:lnSpc>
              <a:buClr>
                <a:schemeClr val="accent1"/>
              </a:buClr>
              <a:buNone/>
            </a:pPr>
            <a:r>
              <a:rPr lang="zh-CN" altLang="en-US" sz="1100" dirty="0">
                <a:solidFill>
                  <a:schemeClr val="bg1"/>
                </a:solidFill>
                <a:latin typeface="微软雅黑" panose="020B0503020204020204" pitchFamily="34" charset="-122"/>
                <a:ea typeface="微软雅黑" panose="020B0503020204020204" pitchFamily="34" charset="-122"/>
                <a:sym typeface="+mn-ea"/>
              </a:rPr>
              <a:t>中国电信乌兰察布信息产业园</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22" name="椭圆 21"/>
          <p:cNvSpPr/>
          <p:nvPr/>
        </p:nvSpPr>
        <p:spPr>
          <a:xfrm>
            <a:off x="5956935" y="2216150"/>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cxnSp>
        <p:nvCxnSpPr>
          <p:cNvPr id="23" name="直接连接符 22"/>
          <p:cNvCxnSpPr/>
          <p:nvPr/>
        </p:nvCxnSpPr>
        <p:spPr>
          <a:xfrm flipH="1" flipV="1">
            <a:off x="3214370" y="1357630"/>
            <a:ext cx="2720975" cy="9061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6879590" y="3274695"/>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sp>
        <p:nvSpPr>
          <p:cNvPr id="29" name="文本框 28"/>
          <p:cNvSpPr txBox="1"/>
          <p:nvPr/>
        </p:nvSpPr>
        <p:spPr>
          <a:xfrm>
            <a:off x="7626985" y="2299970"/>
            <a:ext cx="1778051" cy="265586"/>
          </a:xfrm>
          <a:prstGeom prst="rect">
            <a:avLst/>
          </a:prstGeom>
          <a:noFill/>
        </p:spPr>
        <p:txBody>
          <a:bodyPr wrap="none" rtlCol="0" anchor="t">
            <a:spAutoFit/>
          </a:bodyPr>
          <a:lstStyle/>
          <a:p>
            <a:pPr marL="180975" indent="-180975" algn="l">
              <a:lnSpc>
                <a:spcPct val="110000"/>
              </a:lnSpc>
              <a:buClr>
                <a:schemeClr val="accent1"/>
              </a:buClr>
              <a:buFont typeface="Verdana" panose="020B0604030504040204" pitchFamily="34" charset="0"/>
              <a:buChar char="•"/>
            </a:pPr>
            <a:r>
              <a:rPr lang="zh-CN" altLang="en-US" sz="1100" dirty="0">
                <a:solidFill>
                  <a:schemeClr val="bg1"/>
                </a:solidFill>
                <a:latin typeface="微软雅黑" panose="020B0503020204020204" pitchFamily="34" charset="-122"/>
                <a:ea typeface="微软雅黑" panose="020B0503020204020204" pitchFamily="34" charset="-122"/>
                <a:sym typeface="+mn-ea"/>
              </a:rPr>
              <a:t>阿里巴巴南通数据中心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cxnSp>
        <p:nvCxnSpPr>
          <p:cNvPr id="32" name="直接连接符 31"/>
          <p:cNvCxnSpPr/>
          <p:nvPr/>
        </p:nvCxnSpPr>
        <p:spPr>
          <a:xfrm flipV="1">
            <a:off x="6986270" y="2538730"/>
            <a:ext cx="686435" cy="7410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6153785" y="2463165"/>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cxnSp>
        <p:nvCxnSpPr>
          <p:cNvPr id="35" name="直接连接符 34"/>
          <p:cNvCxnSpPr/>
          <p:nvPr/>
        </p:nvCxnSpPr>
        <p:spPr>
          <a:xfrm flipH="1" flipV="1">
            <a:off x="3136900" y="1925320"/>
            <a:ext cx="3011805" cy="55753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702945" y="1761490"/>
            <a:ext cx="2018501" cy="265586"/>
          </a:xfrm>
          <a:prstGeom prst="rect">
            <a:avLst/>
          </a:prstGeom>
          <a:noFill/>
        </p:spPr>
        <p:txBody>
          <a:bodyPr wrap="none" rtlCol="0" anchor="t">
            <a:spAutoFit/>
          </a:bodyPr>
          <a:lstStyle/>
          <a:p>
            <a:pPr indent="0" algn="l">
              <a:lnSpc>
                <a:spcPct val="110000"/>
              </a:lnSpc>
              <a:buClr>
                <a:schemeClr val="accent1"/>
              </a:buClr>
              <a:buNone/>
            </a:pPr>
            <a:r>
              <a:rPr lang="zh-CN" altLang="en-US" sz="1100" dirty="0">
                <a:solidFill>
                  <a:schemeClr val="bg1"/>
                </a:solidFill>
                <a:latin typeface="微软雅黑" panose="020B0503020204020204" pitchFamily="34" charset="-122"/>
                <a:ea typeface="微软雅黑" panose="020B0503020204020204" pitchFamily="34" charset="-122"/>
                <a:sym typeface="+mn-ea"/>
              </a:rPr>
              <a:t>阿里巴巴张北数据中心产业园</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37" name="椭圆 36"/>
          <p:cNvSpPr/>
          <p:nvPr/>
        </p:nvSpPr>
        <p:spPr>
          <a:xfrm>
            <a:off x="6771640" y="3603625"/>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cxnSp>
        <p:nvCxnSpPr>
          <p:cNvPr id="38" name="直接连接符 37"/>
          <p:cNvCxnSpPr>
            <a:endCxn id="39" idx="1"/>
          </p:cNvCxnSpPr>
          <p:nvPr/>
        </p:nvCxnSpPr>
        <p:spPr>
          <a:xfrm>
            <a:off x="6863715" y="3693795"/>
            <a:ext cx="867410" cy="70429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7731125" y="4265295"/>
            <a:ext cx="2060179" cy="265586"/>
          </a:xfrm>
          <a:prstGeom prst="rect">
            <a:avLst/>
          </a:prstGeom>
          <a:noFill/>
        </p:spPr>
        <p:txBody>
          <a:bodyPr wrap="none" rtlCol="0" anchor="t">
            <a:spAutoFit/>
          </a:bodyPr>
          <a:lstStyle/>
          <a:p>
            <a:pPr marL="180975" indent="-180975" algn="l">
              <a:lnSpc>
                <a:spcPct val="110000"/>
              </a:lnSpc>
              <a:buClr>
                <a:schemeClr val="accent1"/>
              </a:buClr>
              <a:buFont typeface="Verdana" panose="020B0604030504040204" pitchFamily="34" charset="0"/>
              <a:buChar char="•"/>
            </a:pPr>
            <a:r>
              <a:rPr lang="zh-CN" altLang="en-US" sz="1100" dirty="0">
                <a:solidFill>
                  <a:schemeClr val="bg1"/>
                </a:solidFill>
                <a:latin typeface="微软雅黑" panose="020B0503020204020204" pitchFamily="34" charset="-122"/>
                <a:ea typeface="微软雅黑" panose="020B0503020204020204" pitchFamily="34" charset="-122"/>
                <a:sym typeface="+mn-ea"/>
              </a:rPr>
              <a:t>阿里巴巴杭州仁和数据中心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40" name="椭圆 39"/>
          <p:cNvSpPr/>
          <p:nvPr/>
        </p:nvSpPr>
        <p:spPr>
          <a:xfrm>
            <a:off x="6379845" y="4319270"/>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cxnSp>
        <p:nvCxnSpPr>
          <p:cNvPr id="41" name="直接连接符 40"/>
          <p:cNvCxnSpPr>
            <a:stCxn id="40" idx="6"/>
            <a:endCxn id="42" idx="1"/>
          </p:cNvCxnSpPr>
          <p:nvPr/>
        </p:nvCxnSpPr>
        <p:spPr>
          <a:xfrm>
            <a:off x="6487845" y="4373270"/>
            <a:ext cx="1386155" cy="46677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7874000" y="4707255"/>
            <a:ext cx="1778051" cy="265586"/>
          </a:xfrm>
          <a:prstGeom prst="rect">
            <a:avLst/>
          </a:prstGeom>
          <a:noFill/>
        </p:spPr>
        <p:txBody>
          <a:bodyPr wrap="none" rtlCol="0" anchor="t">
            <a:spAutoFit/>
          </a:bodyPr>
          <a:lstStyle/>
          <a:p>
            <a:pPr marL="180975" indent="-180975" algn="l">
              <a:lnSpc>
                <a:spcPct val="110000"/>
              </a:lnSpc>
              <a:buClr>
                <a:schemeClr val="accent1"/>
              </a:buClr>
              <a:buFont typeface="Verdana" panose="020B0604030504040204" pitchFamily="34" charset="0"/>
              <a:buChar char="•"/>
            </a:pPr>
            <a:r>
              <a:rPr lang="zh-CN" altLang="en-US" sz="1100" dirty="0">
                <a:solidFill>
                  <a:schemeClr val="bg1"/>
                </a:solidFill>
                <a:latin typeface="微软雅黑" panose="020B0503020204020204" pitchFamily="34" charset="-122"/>
                <a:ea typeface="微软雅黑" panose="020B0503020204020204" pitchFamily="34" charset="-122"/>
                <a:sym typeface="+mn-ea"/>
              </a:rPr>
              <a:t>阿里巴巴河源数据中心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43" name="文本框 42"/>
          <p:cNvSpPr txBox="1"/>
          <p:nvPr/>
        </p:nvSpPr>
        <p:spPr>
          <a:xfrm>
            <a:off x="7807960" y="1212215"/>
            <a:ext cx="1736373" cy="451790"/>
          </a:xfrm>
          <a:prstGeom prst="rect">
            <a:avLst/>
          </a:prstGeom>
          <a:noFill/>
        </p:spPr>
        <p:txBody>
          <a:bodyPr wrap="none" rtlCol="0" anchor="t">
            <a:spAutoFit/>
          </a:bodyPr>
          <a:lstStyle/>
          <a:p>
            <a:pPr indent="0" algn="l">
              <a:lnSpc>
                <a:spcPct val="110000"/>
              </a:lnSpc>
              <a:buClr>
                <a:schemeClr val="accent1"/>
              </a:buClr>
              <a:buFont typeface="Verdana" panose="020B0604030504040204" pitchFamily="34" charset="0"/>
              <a:buNone/>
            </a:pPr>
            <a:r>
              <a:rPr lang="zh-CN" altLang="en-US" sz="1100" dirty="0">
                <a:solidFill>
                  <a:schemeClr val="bg1"/>
                </a:solidFill>
                <a:latin typeface="微软雅黑" panose="020B0503020204020204" pitchFamily="34" charset="-122"/>
                <a:ea typeface="微软雅黑" panose="020B0503020204020204" pitchFamily="34" charset="-122"/>
                <a:sym typeface="+mn-ea"/>
              </a:rPr>
              <a:t>润泽国际信息港数据中心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a:p>
            <a:pPr indent="0" algn="l">
              <a:lnSpc>
                <a:spcPct val="110000"/>
              </a:lnSpc>
              <a:buClr>
                <a:schemeClr val="accent1"/>
              </a:buClr>
              <a:buFont typeface="Verdana" panose="020B0604030504040204" pitchFamily="34" charset="0"/>
              <a:buNone/>
            </a:pP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45" name="椭圆 44"/>
          <p:cNvSpPr/>
          <p:nvPr/>
        </p:nvSpPr>
        <p:spPr>
          <a:xfrm>
            <a:off x="6452870" y="4427220"/>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cxnSp>
        <p:nvCxnSpPr>
          <p:cNvPr id="46" name="直接连接符 45"/>
          <p:cNvCxnSpPr/>
          <p:nvPr/>
        </p:nvCxnSpPr>
        <p:spPr>
          <a:xfrm>
            <a:off x="6565265" y="4511040"/>
            <a:ext cx="1286510" cy="72771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7851775" y="5066030"/>
            <a:ext cx="1636987" cy="265586"/>
          </a:xfrm>
          <a:prstGeom prst="rect">
            <a:avLst/>
          </a:prstGeom>
          <a:noFill/>
        </p:spPr>
        <p:txBody>
          <a:bodyPr wrap="none" rtlCol="0" anchor="t">
            <a:spAutoFit/>
          </a:bodyPr>
          <a:lstStyle/>
          <a:p>
            <a:pPr marL="180975" indent="-180975" algn="l" eaLnBrk="1" hangingPunct="1">
              <a:lnSpc>
                <a:spcPct val="110000"/>
              </a:lnSpc>
              <a:buClr>
                <a:schemeClr val="accent1"/>
              </a:buClr>
              <a:buSzTx/>
              <a:buFont typeface="Verdana" panose="020B0604030504040204" pitchFamily="34" charset="0"/>
              <a:buChar char="•"/>
            </a:pPr>
            <a:r>
              <a:rPr lang="zh-CN" altLang="en-US" sz="1100" dirty="0">
                <a:solidFill>
                  <a:schemeClr val="bg1"/>
                </a:solidFill>
                <a:latin typeface="微软雅黑" panose="020B0503020204020204" pitchFamily="34" charset="-122"/>
                <a:ea typeface="微软雅黑" panose="020B0503020204020204" pitchFamily="34" charset="-122"/>
                <a:sym typeface="+mn-ea"/>
              </a:rPr>
              <a:t>润泽大湾区（惠州）</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3381375" y="5329555"/>
            <a:ext cx="1454244" cy="265586"/>
          </a:xfrm>
          <a:prstGeom prst="rect">
            <a:avLst/>
          </a:prstGeom>
          <a:noFill/>
        </p:spPr>
        <p:txBody>
          <a:bodyPr wrap="none" rtlCol="0" anchor="t">
            <a:spAutoFit/>
          </a:bodyPr>
          <a:lstStyle/>
          <a:p>
            <a:pPr indent="0" algn="l" eaLnBrk="1" hangingPunct="1">
              <a:lnSpc>
                <a:spcPct val="110000"/>
              </a:lnSpc>
              <a:buClr>
                <a:schemeClr val="accent1"/>
              </a:buClr>
              <a:buSzTx/>
              <a:buNone/>
            </a:pPr>
            <a:r>
              <a:rPr lang="zh-CN" altLang="en-US" sz="1100" dirty="0">
                <a:solidFill>
                  <a:schemeClr val="bg1"/>
                </a:solidFill>
                <a:latin typeface="微软雅黑" panose="020B0503020204020204" pitchFamily="34" charset="-122"/>
                <a:ea typeface="微软雅黑" panose="020B0503020204020204" pitchFamily="34" charset="-122"/>
                <a:sym typeface="+mn-ea"/>
              </a:rPr>
              <a:t>润泽大湾区（佛山）</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9" name="椭圆 48"/>
          <p:cNvSpPr/>
          <p:nvPr/>
        </p:nvSpPr>
        <p:spPr>
          <a:xfrm>
            <a:off x="6169660" y="4457065"/>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cxnSp>
        <p:nvCxnSpPr>
          <p:cNvPr id="50" name="直接连接符 49"/>
          <p:cNvCxnSpPr/>
          <p:nvPr/>
        </p:nvCxnSpPr>
        <p:spPr>
          <a:xfrm flipH="1">
            <a:off x="5036185" y="4535170"/>
            <a:ext cx="1139825" cy="9302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7644130" y="3156585"/>
            <a:ext cx="1031051" cy="265586"/>
          </a:xfrm>
          <a:prstGeom prst="rect">
            <a:avLst/>
          </a:prstGeom>
          <a:noFill/>
        </p:spPr>
        <p:txBody>
          <a:bodyPr wrap="none" rtlCol="0" anchor="t">
            <a:spAutoFit/>
          </a:bodyPr>
          <a:lstStyle/>
          <a:p>
            <a:pPr indent="0" algn="l">
              <a:lnSpc>
                <a:spcPct val="110000"/>
              </a:lnSpc>
              <a:buClr>
                <a:schemeClr val="accent1"/>
              </a:buClr>
              <a:buFont typeface="Verdana" panose="020B0604030504040204" pitchFamily="34" charset="0"/>
              <a:buNone/>
            </a:pPr>
            <a:r>
              <a:rPr lang="zh-CN" altLang="en-US" sz="1100" dirty="0">
                <a:solidFill>
                  <a:schemeClr val="bg1"/>
                </a:solidFill>
                <a:latin typeface="微软雅黑" panose="020B0503020204020204" pitchFamily="34" charset="-122"/>
                <a:ea typeface="微软雅黑" panose="020B0503020204020204" pitchFamily="34" charset="-122"/>
                <a:sym typeface="+mn-ea"/>
              </a:rPr>
              <a:t>润泽浙江嘉兴</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53" name="文本框 52"/>
          <p:cNvSpPr txBox="1"/>
          <p:nvPr/>
        </p:nvSpPr>
        <p:spPr>
          <a:xfrm>
            <a:off x="1242695" y="4836160"/>
            <a:ext cx="1313180" cy="265586"/>
          </a:xfrm>
          <a:prstGeom prst="rect">
            <a:avLst/>
          </a:prstGeom>
          <a:noFill/>
        </p:spPr>
        <p:txBody>
          <a:bodyPr wrap="none" rtlCol="0" anchor="t">
            <a:spAutoFit/>
          </a:bodyPr>
          <a:lstStyle/>
          <a:p>
            <a:pPr indent="0" algn="l">
              <a:lnSpc>
                <a:spcPct val="110000"/>
              </a:lnSpc>
              <a:buClr>
                <a:schemeClr val="accent1"/>
              </a:buClr>
              <a:buSzTx/>
              <a:buNone/>
            </a:pPr>
            <a:r>
              <a:rPr lang="zh-CN" altLang="en-US" sz="1100" dirty="0">
                <a:solidFill>
                  <a:schemeClr val="bg1"/>
                </a:solidFill>
                <a:latin typeface="微软雅黑" panose="020B0503020204020204" pitchFamily="34" charset="-122"/>
                <a:ea typeface="微软雅黑" panose="020B0503020204020204" pitchFamily="34" charset="-122"/>
                <a:sym typeface="+mn-ea"/>
              </a:rPr>
              <a:t>华为贵安数据中心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54" name="文本框 53"/>
          <p:cNvSpPr txBox="1"/>
          <p:nvPr/>
        </p:nvSpPr>
        <p:spPr>
          <a:xfrm>
            <a:off x="7851775" y="5329555"/>
            <a:ext cx="1495922" cy="265586"/>
          </a:xfrm>
          <a:prstGeom prst="rect">
            <a:avLst/>
          </a:prstGeom>
          <a:noFill/>
        </p:spPr>
        <p:txBody>
          <a:bodyPr wrap="none" rtlCol="0" anchor="t">
            <a:spAutoFit/>
          </a:bodyPr>
          <a:lstStyle/>
          <a:p>
            <a:pPr marL="180975" indent="-180975" algn="l">
              <a:lnSpc>
                <a:spcPct val="110000"/>
              </a:lnSpc>
              <a:buClr>
                <a:schemeClr val="accent1"/>
              </a:buClr>
              <a:buSzTx/>
              <a:buFont typeface="Verdana" panose="020B0604030504040204" pitchFamily="34" charset="0"/>
              <a:buChar char="•"/>
            </a:pPr>
            <a:r>
              <a:rPr lang="zh-CN" altLang="en-US" sz="1100" dirty="0">
                <a:solidFill>
                  <a:schemeClr val="bg1"/>
                </a:solidFill>
                <a:latin typeface="微软雅黑" panose="020B0503020204020204" pitchFamily="34" charset="-122"/>
                <a:ea typeface="微软雅黑" panose="020B0503020204020204" pitchFamily="34" charset="-122"/>
                <a:sym typeface="+mn-ea"/>
              </a:rPr>
              <a:t>华为东莞数据中心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55" name="文本框 54"/>
          <p:cNvSpPr txBox="1"/>
          <p:nvPr/>
        </p:nvSpPr>
        <p:spPr>
          <a:xfrm>
            <a:off x="1255395" y="1143635"/>
            <a:ext cx="1595309" cy="265586"/>
          </a:xfrm>
          <a:prstGeom prst="rect">
            <a:avLst/>
          </a:prstGeom>
          <a:noFill/>
        </p:spPr>
        <p:txBody>
          <a:bodyPr wrap="none" rtlCol="0" anchor="t">
            <a:spAutoFit/>
          </a:bodyPr>
          <a:lstStyle/>
          <a:p>
            <a:pPr indent="0" algn="l">
              <a:lnSpc>
                <a:spcPct val="110000"/>
              </a:lnSpc>
              <a:buClr>
                <a:schemeClr val="accent1"/>
              </a:buClr>
              <a:buSzTx/>
              <a:buNone/>
            </a:pPr>
            <a:r>
              <a:rPr lang="zh-CN" altLang="en-US" sz="1100" dirty="0">
                <a:solidFill>
                  <a:schemeClr val="bg1"/>
                </a:solidFill>
                <a:latin typeface="微软雅黑" panose="020B0503020204020204" pitchFamily="34" charset="-122"/>
                <a:ea typeface="微软雅黑" panose="020B0503020204020204" pitchFamily="34" charset="-122"/>
                <a:sym typeface="+mn-ea"/>
              </a:rPr>
              <a:t>华为乌兰察布数据中心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56" name="文本框 55"/>
          <p:cNvSpPr txBox="1"/>
          <p:nvPr/>
        </p:nvSpPr>
        <p:spPr>
          <a:xfrm>
            <a:off x="5276215" y="5114925"/>
            <a:ext cx="2082621" cy="265586"/>
          </a:xfrm>
          <a:prstGeom prst="rect">
            <a:avLst/>
          </a:prstGeom>
          <a:noFill/>
        </p:spPr>
        <p:txBody>
          <a:bodyPr wrap="none" rtlCol="0" anchor="t">
            <a:spAutoFit/>
          </a:bodyPr>
          <a:lstStyle/>
          <a:p>
            <a:pPr marL="180975" indent="-180975" algn="l" eaLnBrk="1" hangingPunct="1">
              <a:lnSpc>
                <a:spcPct val="110000"/>
              </a:lnSpc>
              <a:buClr>
                <a:schemeClr val="accent1"/>
              </a:buClr>
              <a:buSzTx/>
              <a:buFont typeface="Verdana" panose="020B0604030504040204" pitchFamily="34" charset="0"/>
              <a:buChar char="•"/>
            </a:pPr>
            <a:r>
              <a:rPr lang="zh-CN" altLang="en-US" sz="1100" dirty="0">
                <a:solidFill>
                  <a:schemeClr val="bg1"/>
                </a:solidFill>
                <a:latin typeface="微软雅黑" panose="020B0503020204020204" pitchFamily="34" charset="-122"/>
                <a:ea typeface="微软雅黑" panose="020B0503020204020204" pitchFamily="34" charset="-122"/>
                <a:sym typeface="+mn-ea"/>
              </a:rPr>
              <a:t>深圳大数据中心（华为T6）</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cxnSp>
        <p:nvCxnSpPr>
          <p:cNvPr id="57" name="直接连接符 56"/>
          <p:cNvCxnSpPr/>
          <p:nvPr/>
        </p:nvCxnSpPr>
        <p:spPr>
          <a:xfrm>
            <a:off x="6505575" y="4535170"/>
            <a:ext cx="375285" cy="5746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7920355" y="1490980"/>
            <a:ext cx="1736373" cy="265586"/>
          </a:xfrm>
          <a:prstGeom prst="rect">
            <a:avLst/>
          </a:prstGeom>
          <a:noFill/>
        </p:spPr>
        <p:txBody>
          <a:bodyPr wrap="none" rtlCol="0" anchor="t">
            <a:spAutoFit/>
          </a:bodyPr>
          <a:lstStyle/>
          <a:p>
            <a:pPr indent="0" algn="l">
              <a:lnSpc>
                <a:spcPct val="110000"/>
              </a:lnSpc>
              <a:buClr>
                <a:schemeClr val="accent1"/>
              </a:buClr>
              <a:buSzTx/>
              <a:buFont typeface="Verdana" panose="020B0604030504040204" pitchFamily="34" charset="0"/>
              <a:buNone/>
            </a:pPr>
            <a:r>
              <a:rPr lang="zh-CN" altLang="en-US" sz="1100" dirty="0">
                <a:solidFill>
                  <a:schemeClr val="bg1"/>
                </a:solidFill>
                <a:latin typeface="微软雅黑" panose="020B0503020204020204" pitchFamily="34" charset="-122"/>
                <a:ea typeface="微软雅黑" panose="020B0503020204020204" pitchFamily="34" charset="-122"/>
                <a:sym typeface="+mn-ea"/>
              </a:rPr>
              <a:t>京东廊坊数据中心产业园</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59" name="椭圆 58"/>
          <p:cNvSpPr/>
          <p:nvPr/>
        </p:nvSpPr>
        <p:spPr>
          <a:xfrm>
            <a:off x="5612130" y="3366770"/>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sp>
        <p:nvSpPr>
          <p:cNvPr id="60" name="文本框 59"/>
          <p:cNvSpPr txBox="1"/>
          <p:nvPr/>
        </p:nvSpPr>
        <p:spPr>
          <a:xfrm>
            <a:off x="1020445" y="2997200"/>
            <a:ext cx="1031051" cy="265586"/>
          </a:xfrm>
          <a:prstGeom prst="rect">
            <a:avLst/>
          </a:prstGeom>
          <a:noFill/>
        </p:spPr>
        <p:txBody>
          <a:bodyPr wrap="none" rtlCol="0" anchor="t">
            <a:spAutoFit/>
          </a:bodyPr>
          <a:lstStyle/>
          <a:p>
            <a:pPr indent="0" algn="l">
              <a:lnSpc>
                <a:spcPct val="110000"/>
              </a:lnSpc>
              <a:buClr>
                <a:schemeClr val="accent1"/>
              </a:buClr>
              <a:buNone/>
            </a:pPr>
            <a:r>
              <a:rPr lang="zh-CN" altLang="en-US" sz="1100" dirty="0">
                <a:solidFill>
                  <a:schemeClr val="bg1"/>
                </a:solidFill>
                <a:latin typeface="微软雅黑" panose="020B0503020204020204" pitchFamily="34" charset="-122"/>
                <a:ea typeface="微软雅黑" panose="020B0503020204020204" pitchFamily="34" charset="-122"/>
                <a:sym typeface="+mn-ea"/>
              </a:rPr>
              <a:t>三峡数据中心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cxnSp>
        <p:nvCxnSpPr>
          <p:cNvPr id="61" name="直接连接符 60"/>
          <p:cNvCxnSpPr>
            <a:stCxn id="59" idx="1"/>
            <a:endCxn id="120" idx="3"/>
          </p:cNvCxnSpPr>
          <p:nvPr/>
        </p:nvCxnSpPr>
        <p:spPr>
          <a:xfrm flipH="1" flipV="1">
            <a:off x="2504440" y="3113282"/>
            <a:ext cx="3123506" cy="2693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椭圆 61"/>
          <p:cNvSpPr/>
          <p:nvPr/>
        </p:nvSpPr>
        <p:spPr>
          <a:xfrm>
            <a:off x="6049010" y="2818130"/>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sp>
        <p:nvSpPr>
          <p:cNvPr id="63" name="文本框 62"/>
          <p:cNvSpPr txBox="1"/>
          <p:nvPr/>
        </p:nvSpPr>
        <p:spPr>
          <a:xfrm>
            <a:off x="874395" y="2550160"/>
            <a:ext cx="1313180" cy="265586"/>
          </a:xfrm>
          <a:prstGeom prst="rect">
            <a:avLst/>
          </a:prstGeom>
          <a:noFill/>
        </p:spPr>
        <p:txBody>
          <a:bodyPr wrap="none" rtlCol="0" anchor="t">
            <a:spAutoFit/>
          </a:bodyPr>
          <a:lstStyle/>
          <a:p>
            <a:pPr indent="0" algn="r">
              <a:lnSpc>
                <a:spcPct val="110000"/>
              </a:lnSpc>
              <a:buClr>
                <a:schemeClr val="accent1"/>
              </a:buClr>
              <a:buNone/>
            </a:pPr>
            <a:r>
              <a:rPr lang="zh-CN" altLang="en-US" sz="1100" dirty="0">
                <a:solidFill>
                  <a:schemeClr val="bg1"/>
                </a:solidFill>
                <a:latin typeface="微软雅黑" panose="020B0503020204020204" pitchFamily="34" charset="-122"/>
                <a:ea typeface="微软雅黑" panose="020B0503020204020204" pitchFamily="34" charset="-122"/>
                <a:sym typeface="+mn-ea"/>
              </a:rPr>
              <a:t>百度阳泉数据中心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cxnSp>
        <p:nvCxnSpPr>
          <p:cNvPr id="64" name="直接连接符 63"/>
          <p:cNvCxnSpPr/>
          <p:nvPr/>
        </p:nvCxnSpPr>
        <p:spPr>
          <a:xfrm flipH="1" flipV="1">
            <a:off x="2309495" y="2733040"/>
            <a:ext cx="3756025" cy="1612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文本框 64"/>
          <p:cNvSpPr txBox="1"/>
          <p:nvPr/>
        </p:nvSpPr>
        <p:spPr>
          <a:xfrm>
            <a:off x="7474585" y="2644775"/>
            <a:ext cx="1919115" cy="265586"/>
          </a:xfrm>
          <a:prstGeom prst="rect">
            <a:avLst/>
          </a:prstGeom>
          <a:noFill/>
        </p:spPr>
        <p:txBody>
          <a:bodyPr wrap="none" rtlCol="0" anchor="t">
            <a:spAutoFit/>
          </a:bodyPr>
          <a:lstStyle/>
          <a:p>
            <a:pPr marL="180975" indent="-180975" algn="l">
              <a:lnSpc>
                <a:spcPct val="110000"/>
              </a:lnSpc>
              <a:buClr>
                <a:schemeClr val="accent1"/>
              </a:buClr>
              <a:buSzTx/>
              <a:buFont typeface="Verdana" panose="020B0604030504040204" pitchFamily="34" charset="0"/>
              <a:buChar char="•"/>
            </a:pPr>
            <a:r>
              <a:rPr lang="zh-CN" altLang="en-US" sz="1100" dirty="0">
                <a:solidFill>
                  <a:schemeClr val="bg1"/>
                </a:solidFill>
                <a:latin typeface="微软雅黑" panose="020B0503020204020204" pitchFamily="34" charset="-122"/>
                <a:ea typeface="微软雅黑" panose="020B0503020204020204" pitchFamily="34" charset="-122"/>
                <a:sym typeface="+mn-ea"/>
              </a:rPr>
              <a:t>腾讯青浦数据中心产业园</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66" name="文本框 65"/>
          <p:cNvSpPr txBox="1"/>
          <p:nvPr/>
        </p:nvSpPr>
        <p:spPr>
          <a:xfrm>
            <a:off x="5543550" y="5372735"/>
            <a:ext cx="1636987" cy="265586"/>
          </a:xfrm>
          <a:prstGeom prst="rect">
            <a:avLst/>
          </a:prstGeom>
          <a:noFill/>
        </p:spPr>
        <p:txBody>
          <a:bodyPr wrap="none" rtlCol="0" anchor="t">
            <a:spAutoFit/>
          </a:bodyPr>
          <a:lstStyle/>
          <a:p>
            <a:pPr marL="180975" indent="-180975" algn="l" eaLnBrk="1" hangingPunct="1">
              <a:lnSpc>
                <a:spcPct val="110000"/>
              </a:lnSpc>
              <a:buClr>
                <a:schemeClr val="accent1"/>
              </a:buClr>
              <a:buSzTx/>
              <a:buFont typeface="Verdana" panose="020B0604030504040204" pitchFamily="34" charset="0"/>
              <a:buChar char="•"/>
            </a:pPr>
            <a:r>
              <a:rPr lang="zh-CN" altLang="en-US" sz="1100" dirty="0">
                <a:solidFill>
                  <a:schemeClr val="bg1"/>
                </a:solidFill>
                <a:latin typeface="微软雅黑" panose="020B0503020204020204" pitchFamily="34" charset="-122"/>
                <a:ea typeface="微软雅黑" panose="020B0503020204020204" pitchFamily="34" charset="-122"/>
                <a:sym typeface="+mn-ea"/>
              </a:rPr>
              <a:t>腾讯深圳深宇产业园</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68" name="椭圆 67"/>
          <p:cNvSpPr/>
          <p:nvPr/>
        </p:nvSpPr>
        <p:spPr>
          <a:xfrm>
            <a:off x="5504180" y="3736975"/>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cxnSp>
        <p:nvCxnSpPr>
          <p:cNvPr id="69" name="直接连接符 68"/>
          <p:cNvCxnSpPr/>
          <p:nvPr/>
        </p:nvCxnSpPr>
        <p:spPr>
          <a:xfrm flipH="1">
            <a:off x="2809875" y="3791585"/>
            <a:ext cx="2674620" cy="4711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文本框 69"/>
          <p:cNvSpPr txBox="1"/>
          <p:nvPr/>
        </p:nvSpPr>
        <p:spPr>
          <a:xfrm>
            <a:off x="7631430" y="3409315"/>
            <a:ext cx="2159566" cy="265586"/>
          </a:xfrm>
          <a:prstGeom prst="rect">
            <a:avLst/>
          </a:prstGeom>
          <a:noFill/>
        </p:spPr>
        <p:txBody>
          <a:bodyPr wrap="none" rtlCol="0" anchor="t">
            <a:spAutoFit/>
          </a:bodyPr>
          <a:lstStyle/>
          <a:p>
            <a:pPr indent="0" algn="l">
              <a:lnSpc>
                <a:spcPct val="110000"/>
              </a:lnSpc>
              <a:buClr>
                <a:schemeClr val="accent1"/>
              </a:buClr>
              <a:buSzTx/>
              <a:buFont typeface="Verdana" panose="020B0604030504040204" pitchFamily="34" charset="0"/>
              <a:buNone/>
            </a:pPr>
            <a:r>
              <a:rPr lang="zh-CN" altLang="en-US" sz="1100" dirty="0">
                <a:solidFill>
                  <a:schemeClr val="bg1"/>
                </a:solidFill>
                <a:latin typeface="微软雅黑" panose="020B0503020204020204" pitchFamily="34" charset="-122"/>
                <a:ea typeface="微软雅黑" panose="020B0503020204020204" pitchFamily="34" charset="-122"/>
                <a:sym typeface="+mn-ea"/>
              </a:rPr>
              <a:t>上海商汤科技人工智能超算中心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71" name="文本框 70"/>
          <p:cNvSpPr txBox="1"/>
          <p:nvPr/>
        </p:nvSpPr>
        <p:spPr>
          <a:xfrm>
            <a:off x="734695" y="2072640"/>
            <a:ext cx="1313180" cy="265586"/>
          </a:xfrm>
          <a:prstGeom prst="rect">
            <a:avLst/>
          </a:prstGeom>
          <a:noFill/>
        </p:spPr>
        <p:txBody>
          <a:bodyPr wrap="none" rtlCol="0" anchor="t">
            <a:spAutoFit/>
          </a:bodyPr>
          <a:lstStyle/>
          <a:p>
            <a:pPr indent="0" algn="l">
              <a:lnSpc>
                <a:spcPct val="110000"/>
              </a:lnSpc>
              <a:buClr>
                <a:schemeClr val="accent1"/>
              </a:buClr>
              <a:buSzTx/>
              <a:buNone/>
            </a:pPr>
            <a:r>
              <a:rPr lang="zh-CN" altLang="en-US" sz="1100" dirty="0">
                <a:solidFill>
                  <a:schemeClr val="bg1"/>
                </a:solidFill>
                <a:latin typeface="微软雅黑" panose="020B0503020204020204" pitchFamily="34" charset="-122"/>
                <a:ea typeface="微软雅黑" panose="020B0503020204020204" pitchFamily="34" charset="-122"/>
                <a:sym typeface="+mn-ea"/>
              </a:rPr>
              <a:t>腾讯怀来数据中心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72" name="文本框 71"/>
          <p:cNvSpPr txBox="1"/>
          <p:nvPr/>
        </p:nvSpPr>
        <p:spPr>
          <a:xfrm>
            <a:off x="7651750" y="3677285"/>
            <a:ext cx="1736373" cy="265586"/>
          </a:xfrm>
          <a:prstGeom prst="rect">
            <a:avLst/>
          </a:prstGeom>
          <a:noFill/>
        </p:spPr>
        <p:txBody>
          <a:bodyPr wrap="none" rtlCol="0" anchor="t">
            <a:spAutoFit/>
          </a:bodyPr>
          <a:lstStyle/>
          <a:p>
            <a:pPr indent="0" algn="l">
              <a:lnSpc>
                <a:spcPct val="110000"/>
              </a:lnSpc>
              <a:buClr>
                <a:schemeClr val="accent1"/>
              </a:buClr>
              <a:buSzTx/>
              <a:buFont typeface="Verdana" panose="020B0604030504040204" pitchFamily="34" charset="0"/>
              <a:buNone/>
            </a:pPr>
            <a:r>
              <a:rPr lang="zh-CN" altLang="en-US" sz="1100" dirty="0">
                <a:solidFill>
                  <a:schemeClr val="bg1"/>
                </a:solidFill>
                <a:latin typeface="微软雅黑" panose="020B0503020204020204" pitchFamily="34" charset="-122"/>
                <a:ea typeface="微软雅黑" panose="020B0503020204020204" pitchFamily="34" charset="-122"/>
                <a:sym typeface="+mn-ea"/>
              </a:rPr>
              <a:t>腾讯上海长三角超算中心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77" name="文本框 76"/>
          <p:cNvSpPr txBox="1"/>
          <p:nvPr/>
        </p:nvSpPr>
        <p:spPr>
          <a:xfrm>
            <a:off x="3648075" y="867410"/>
            <a:ext cx="1595309" cy="265586"/>
          </a:xfrm>
          <a:prstGeom prst="rect">
            <a:avLst/>
          </a:prstGeom>
          <a:noFill/>
        </p:spPr>
        <p:txBody>
          <a:bodyPr wrap="none" rtlCol="0" anchor="t">
            <a:spAutoFit/>
          </a:bodyPr>
          <a:lstStyle/>
          <a:p>
            <a:pPr indent="0" algn="l" eaLnBrk="1" hangingPunct="1">
              <a:lnSpc>
                <a:spcPct val="110000"/>
              </a:lnSpc>
              <a:buClr>
                <a:schemeClr val="accent1"/>
              </a:buClr>
              <a:buSzTx/>
              <a:buNone/>
            </a:pPr>
            <a:r>
              <a:rPr lang="zh-CN" altLang="en-US" sz="1100" dirty="0">
                <a:solidFill>
                  <a:schemeClr val="bg1"/>
                </a:solidFill>
                <a:latin typeface="微软雅黑" panose="020B0503020204020204" pitchFamily="34" charset="-122"/>
                <a:ea typeface="微软雅黑" panose="020B0503020204020204" pitchFamily="34" charset="-122"/>
                <a:sym typeface="+mn-ea"/>
              </a:rPr>
              <a:t>中科曙光嘉善超算中心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80" name="椭圆 79"/>
          <p:cNvSpPr/>
          <p:nvPr/>
        </p:nvSpPr>
        <p:spPr>
          <a:xfrm>
            <a:off x="6298565" y="2463800"/>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cxnSp>
        <p:nvCxnSpPr>
          <p:cNvPr id="81" name="直接连接符 80"/>
          <p:cNvCxnSpPr/>
          <p:nvPr/>
        </p:nvCxnSpPr>
        <p:spPr>
          <a:xfrm flipH="1" flipV="1">
            <a:off x="5425440" y="1292860"/>
            <a:ext cx="941705" cy="11861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椭圆 81"/>
          <p:cNvSpPr/>
          <p:nvPr/>
        </p:nvSpPr>
        <p:spPr>
          <a:xfrm>
            <a:off x="7130415" y="1653540"/>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cxnSp>
        <p:nvCxnSpPr>
          <p:cNvPr id="110" name="直接连接符 109"/>
          <p:cNvCxnSpPr>
            <a:stCxn id="82" idx="1"/>
          </p:cNvCxnSpPr>
          <p:nvPr/>
        </p:nvCxnSpPr>
        <p:spPr>
          <a:xfrm flipH="1" flipV="1">
            <a:off x="6464935" y="782320"/>
            <a:ext cx="681355" cy="8870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1" name="文本框 110"/>
          <p:cNvSpPr txBox="1"/>
          <p:nvPr/>
        </p:nvSpPr>
        <p:spPr>
          <a:xfrm>
            <a:off x="5219700" y="437515"/>
            <a:ext cx="1172116" cy="265586"/>
          </a:xfrm>
          <a:prstGeom prst="rect">
            <a:avLst/>
          </a:prstGeom>
          <a:noFill/>
        </p:spPr>
        <p:txBody>
          <a:bodyPr wrap="none" rtlCol="0" anchor="t">
            <a:spAutoFit/>
          </a:bodyPr>
          <a:lstStyle/>
          <a:p>
            <a:pPr indent="0" algn="l" eaLnBrk="1" hangingPunct="1">
              <a:lnSpc>
                <a:spcPct val="110000"/>
              </a:lnSpc>
              <a:buClr>
                <a:schemeClr val="accent1"/>
              </a:buClr>
              <a:buSzTx/>
              <a:buNone/>
            </a:pPr>
            <a:r>
              <a:rPr lang="zh-CN" altLang="en-US" sz="1100" dirty="0">
                <a:solidFill>
                  <a:schemeClr val="bg1"/>
                </a:solidFill>
                <a:latin typeface="微软雅黑" panose="020B0503020204020204" pitchFamily="34" charset="-122"/>
                <a:ea typeface="微软雅黑" panose="020B0503020204020204" pitchFamily="34" charset="-122"/>
                <a:sym typeface="+mn-ea"/>
              </a:rPr>
              <a:t>哈尔滨超算中心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112" name="文本框 111"/>
          <p:cNvSpPr txBox="1"/>
          <p:nvPr/>
        </p:nvSpPr>
        <p:spPr>
          <a:xfrm>
            <a:off x="7654925" y="3920490"/>
            <a:ext cx="1595309" cy="265586"/>
          </a:xfrm>
          <a:prstGeom prst="rect">
            <a:avLst/>
          </a:prstGeom>
          <a:noFill/>
        </p:spPr>
        <p:txBody>
          <a:bodyPr wrap="none" rtlCol="0" anchor="t">
            <a:spAutoFit/>
          </a:bodyPr>
          <a:lstStyle/>
          <a:p>
            <a:pPr indent="0" algn="l" eaLnBrk="1" hangingPunct="1">
              <a:lnSpc>
                <a:spcPct val="110000"/>
              </a:lnSpc>
              <a:buClr>
                <a:schemeClr val="accent1"/>
              </a:buClr>
              <a:buSzTx/>
              <a:buFont typeface="Verdana" panose="020B0604030504040204" pitchFamily="34" charset="0"/>
              <a:buNone/>
            </a:pPr>
            <a:r>
              <a:rPr lang="zh-CN" altLang="en-US" sz="1100" dirty="0">
                <a:solidFill>
                  <a:schemeClr val="bg1"/>
                </a:solidFill>
                <a:latin typeface="微软雅黑" panose="020B0503020204020204" pitchFamily="34" charset="-122"/>
                <a:ea typeface="微软雅黑" panose="020B0503020204020204" pitchFamily="34" charset="-122"/>
                <a:sym typeface="+mn-ea"/>
              </a:rPr>
              <a:t>网宿科技上海数据中心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113" name="文本框 112"/>
          <p:cNvSpPr txBox="1"/>
          <p:nvPr/>
        </p:nvSpPr>
        <p:spPr>
          <a:xfrm>
            <a:off x="3333750" y="4919980"/>
            <a:ext cx="1031051" cy="265586"/>
          </a:xfrm>
          <a:prstGeom prst="rect">
            <a:avLst/>
          </a:prstGeom>
          <a:noFill/>
        </p:spPr>
        <p:txBody>
          <a:bodyPr wrap="none" rtlCol="0" anchor="t">
            <a:spAutoFit/>
          </a:bodyPr>
          <a:lstStyle/>
          <a:p>
            <a:pPr indent="0" algn="l" eaLnBrk="1" hangingPunct="1">
              <a:lnSpc>
                <a:spcPct val="110000"/>
              </a:lnSpc>
              <a:buClr>
                <a:schemeClr val="accent1"/>
              </a:buClr>
              <a:buSzTx/>
              <a:buFont typeface="Verdana" panose="020B0604030504040204" pitchFamily="34" charset="0"/>
              <a:buNone/>
            </a:pPr>
            <a:r>
              <a:rPr lang="zh-CN" altLang="en-US" sz="1100" dirty="0">
                <a:solidFill>
                  <a:schemeClr val="bg1"/>
                </a:solidFill>
                <a:latin typeface="微软雅黑" panose="020B0503020204020204" pitchFamily="34" charset="-122"/>
                <a:ea typeface="微软雅黑" panose="020B0503020204020204" pitchFamily="34" charset="-122"/>
                <a:sym typeface="+mn-ea"/>
              </a:rPr>
              <a:t>武汉超算中心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114" name="椭圆 113"/>
          <p:cNvSpPr/>
          <p:nvPr/>
        </p:nvSpPr>
        <p:spPr>
          <a:xfrm>
            <a:off x="6190615" y="3586480"/>
            <a:ext cx="108000" cy="108000"/>
          </a:xfrm>
          <a:prstGeom prst="ellipse">
            <a:avLst/>
          </a:prstGeom>
          <a:solidFill>
            <a:srgbClr val="FDAF17"/>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marL="180975" indent="-180975">
              <a:lnSpc>
                <a:spcPct val="110000"/>
              </a:lnSpc>
              <a:buClr>
                <a:schemeClr val="accent1"/>
              </a:buClr>
              <a:buFont typeface="Verdana" panose="020B0604030504040204" pitchFamily="34" charset="0"/>
              <a:buChar char="•"/>
            </a:pPr>
            <a:endParaRPr lang="zh-CN" altLang="en-US" sz="1200">
              <a:solidFill>
                <a:schemeClr val="tx1"/>
              </a:solidFill>
            </a:endParaRPr>
          </a:p>
        </p:txBody>
      </p:sp>
      <p:sp>
        <p:nvSpPr>
          <p:cNvPr id="115" name="文本框 114"/>
          <p:cNvSpPr txBox="1"/>
          <p:nvPr/>
        </p:nvSpPr>
        <p:spPr>
          <a:xfrm>
            <a:off x="5153660" y="857885"/>
            <a:ext cx="430530" cy="276614"/>
          </a:xfrm>
          <a:prstGeom prst="rect">
            <a:avLst/>
          </a:prstGeom>
          <a:noFill/>
        </p:spPr>
        <p:txBody>
          <a:bodyPr wrap="square" rtlCol="0" anchor="t">
            <a:spAutoFit/>
          </a:bodyPr>
          <a:lstStyle/>
          <a:p>
            <a:pPr marL="180975" indent="-180975" algn="l" eaLnBrk="1" hangingPunct="1">
              <a:lnSpc>
                <a:spcPct val="110000"/>
              </a:lnSpc>
              <a:buClr>
                <a:schemeClr val="accent1"/>
              </a:buClr>
              <a:buSzTx/>
              <a:buFont typeface="Verdana" panose="020B0604030504040204" pitchFamily="34" charset="0"/>
              <a:buChar char="•"/>
            </a:pPr>
            <a:r>
              <a:rPr lang="en-US" altLang="zh-CN" sz="1200"/>
              <a:t> </a:t>
            </a:r>
            <a:endParaRPr lang="en-US" altLang="zh-CN" sz="1200"/>
          </a:p>
        </p:txBody>
      </p:sp>
      <p:sp>
        <p:nvSpPr>
          <p:cNvPr id="116" name="文本框 115"/>
          <p:cNvSpPr txBox="1"/>
          <p:nvPr/>
        </p:nvSpPr>
        <p:spPr>
          <a:xfrm>
            <a:off x="6235700" y="431165"/>
            <a:ext cx="430530" cy="276614"/>
          </a:xfrm>
          <a:prstGeom prst="rect">
            <a:avLst/>
          </a:prstGeom>
          <a:noFill/>
        </p:spPr>
        <p:txBody>
          <a:bodyPr wrap="square" rtlCol="0" anchor="t">
            <a:spAutoFit/>
          </a:bodyPr>
          <a:lstStyle/>
          <a:p>
            <a:pPr marL="180975" indent="-180975" algn="l" eaLnBrk="1" hangingPunct="1">
              <a:lnSpc>
                <a:spcPct val="110000"/>
              </a:lnSpc>
              <a:buClr>
                <a:schemeClr val="accent1"/>
              </a:buClr>
              <a:buSzTx/>
              <a:buFont typeface="Verdana" panose="020B0604030504040204" pitchFamily="34" charset="0"/>
              <a:buChar char="•"/>
            </a:pPr>
            <a:r>
              <a:rPr lang="en-US" altLang="zh-CN" sz="1200"/>
              <a:t> </a:t>
            </a:r>
            <a:endParaRPr lang="en-US" altLang="zh-CN" sz="1200"/>
          </a:p>
        </p:txBody>
      </p:sp>
      <p:sp>
        <p:nvSpPr>
          <p:cNvPr id="117" name="文本框 116"/>
          <p:cNvSpPr txBox="1"/>
          <p:nvPr/>
        </p:nvSpPr>
        <p:spPr>
          <a:xfrm>
            <a:off x="2858770" y="1136015"/>
            <a:ext cx="430530" cy="276614"/>
          </a:xfrm>
          <a:prstGeom prst="rect">
            <a:avLst/>
          </a:prstGeom>
          <a:noFill/>
        </p:spPr>
        <p:txBody>
          <a:bodyPr wrap="square" rtlCol="0" anchor="t">
            <a:spAutoFit/>
          </a:bodyPr>
          <a:lstStyle/>
          <a:p>
            <a:pPr marL="180975" indent="-180975" algn="l" eaLnBrk="1" hangingPunct="1">
              <a:lnSpc>
                <a:spcPct val="110000"/>
              </a:lnSpc>
              <a:buClr>
                <a:schemeClr val="accent1"/>
              </a:buClr>
              <a:buSzTx/>
              <a:buFont typeface="Verdana" panose="020B0604030504040204" pitchFamily="34" charset="0"/>
              <a:buChar char="•"/>
            </a:pPr>
            <a:r>
              <a:rPr lang="en-US" altLang="zh-CN" sz="1200"/>
              <a:t> </a:t>
            </a:r>
            <a:endParaRPr lang="en-US" altLang="zh-CN" sz="1200"/>
          </a:p>
        </p:txBody>
      </p:sp>
      <p:sp>
        <p:nvSpPr>
          <p:cNvPr id="118" name="文本框 117"/>
          <p:cNvSpPr txBox="1"/>
          <p:nvPr/>
        </p:nvSpPr>
        <p:spPr>
          <a:xfrm>
            <a:off x="2858770" y="1732915"/>
            <a:ext cx="430530" cy="276614"/>
          </a:xfrm>
          <a:prstGeom prst="rect">
            <a:avLst/>
          </a:prstGeom>
          <a:noFill/>
        </p:spPr>
        <p:txBody>
          <a:bodyPr wrap="square" rtlCol="0" anchor="t">
            <a:spAutoFit/>
          </a:bodyPr>
          <a:lstStyle/>
          <a:p>
            <a:pPr marL="180975" indent="-180975" algn="l" eaLnBrk="1" hangingPunct="1">
              <a:lnSpc>
                <a:spcPct val="110000"/>
              </a:lnSpc>
              <a:buClr>
                <a:schemeClr val="accent1"/>
              </a:buClr>
              <a:buSzTx/>
              <a:buFont typeface="Verdana" panose="020B0604030504040204" pitchFamily="34" charset="0"/>
              <a:buChar char="•"/>
            </a:pPr>
            <a:r>
              <a:rPr lang="en-US" altLang="zh-CN" sz="1200"/>
              <a:t> </a:t>
            </a:r>
            <a:endParaRPr lang="en-US" altLang="zh-CN" sz="1200"/>
          </a:p>
        </p:txBody>
      </p:sp>
      <p:sp>
        <p:nvSpPr>
          <p:cNvPr id="119" name="文本框 118"/>
          <p:cNvSpPr txBox="1"/>
          <p:nvPr/>
        </p:nvSpPr>
        <p:spPr>
          <a:xfrm>
            <a:off x="2020570" y="2543175"/>
            <a:ext cx="430530" cy="276614"/>
          </a:xfrm>
          <a:prstGeom prst="rect">
            <a:avLst/>
          </a:prstGeom>
          <a:noFill/>
        </p:spPr>
        <p:txBody>
          <a:bodyPr wrap="square" rtlCol="0" anchor="t">
            <a:spAutoFit/>
          </a:bodyPr>
          <a:lstStyle/>
          <a:p>
            <a:pPr marL="180975" indent="-180975" algn="l" eaLnBrk="1" hangingPunct="1">
              <a:lnSpc>
                <a:spcPct val="110000"/>
              </a:lnSpc>
              <a:buClr>
                <a:schemeClr val="accent1"/>
              </a:buClr>
              <a:buSzTx/>
              <a:buFont typeface="Verdana" panose="020B0604030504040204" pitchFamily="34" charset="0"/>
              <a:buChar char="•"/>
            </a:pPr>
            <a:r>
              <a:rPr lang="en-US" altLang="zh-CN" sz="1200"/>
              <a:t> </a:t>
            </a:r>
            <a:endParaRPr lang="en-US" altLang="zh-CN" sz="1200"/>
          </a:p>
        </p:txBody>
      </p:sp>
      <p:sp>
        <p:nvSpPr>
          <p:cNvPr id="120" name="文本框 119"/>
          <p:cNvSpPr txBox="1"/>
          <p:nvPr/>
        </p:nvSpPr>
        <p:spPr>
          <a:xfrm>
            <a:off x="2073910" y="2974975"/>
            <a:ext cx="430530" cy="276614"/>
          </a:xfrm>
          <a:prstGeom prst="rect">
            <a:avLst/>
          </a:prstGeom>
          <a:noFill/>
        </p:spPr>
        <p:txBody>
          <a:bodyPr wrap="square" rtlCol="0" anchor="t">
            <a:spAutoFit/>
          </a:bodyPr>
          <a:lstStyle/>
          <a:p>
            <a:pPr marL="180975" indent="-180975" algn="l" eaLnBrk="1" hangingPunct="1">
              <a:lnSpc>
                <a:spcPct val="110000"/>
              </a:lnSpc>
              <a:buClr>
                <a:schemeClr val="accent1"/>
              </a:buClr>
              <a:buSzTx/>
              <a:buFont typeface="Verdana" panose="020B0604030504040204" pitchFamily="34" charset="0"/>
              <a:buChar char="•"/>
            </a:pPr>
            <a:r>
              <a:rPr lang="en-US" altLang="zh-CN" sz="1200"/>
              <a:t>c </a:t>
            </a:r>
            <a:endParaRPr lang="en-US" altLang="zh-CN" sz="1200"/>
          </a:p>
        </p:txBody>
      </p:sp>
      <p:grpSp>
        <p:nvGrpSpPr>
          <p:cNvPr id="127" name="组合 126"/>
          <p:cNvGrpSpPr/>
          <p:nvPr/>
        </p:nvGrpSpPr>
        <p:grpSpPr>
          <a:xfrm>
            <a:off x="848995" y="4066540"/>
            <a:ext cx="2080260" cy="281305"/>
            <a:chOff x="1109" y="5177"/>
            <a:chExt cx="3276" cy="443"/>
          </a:xfrm>
        </p:grpSpPr>
        <p:sp>
          <p:nvSpPr>
            <p:cNvPr id="67" name="文本框 66"/>
            <p:cNvSpPr txBox="1"/>
            <p:nvPr/>
          </p:nvSpPr>
          <p:spPr>
            <a:xfrm>
              <a:off x="1109" y="5202"/>
              <a:ext cx="2512" cy="418"/>
            </a:xfrm>
            <a:prstGeom prst="rect">
              <a:avLst/>
            </a:prstGeom>
            <a:noFill/>
          </p:spPr>
          <p:txBody>
            <a:bodyPr wrap="none" rtlCol="0" anchor="t">
              <a:spAutoFit/>
            </a:bodyPr>
            <a:lstStyle/>
            <a:p>
              <a:pPr indent="0" algn="l">
                <a:lnSpc>
                  <a:spcPct val="110000"/>
                </a:lnSpc>
                <a:buClr>
                  <a:schemeClr val="accent1"/>
                </a:buClr>
                <a:buSzTx/>
                <a:buNone/>
              </a:pPr>
              <a:r>
                <a:rPr lang="zh-CN" altLang="en-US" sz="1100" dirty="0">
                  <a:solidFill>
                    <a:schemeClr val="bg1"/>
                  </a:solidFill>
                  <a:latin typeface="微软雅黑" panose="020B0503020204020204" pitchFamily="34" charset="-122"/>
                  <a:ea typeface="微软雅黑" panose="020B0503020204020204" pitchFamily="34" charset="-122"/>
                  <a:sym typeface="+mn-ea"/>
                </a:rPr>
                <a:t>腾讯重庆水土数据中心</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121" name="文本框 120"/>
            <p:cNvSpPr txBox="1"/>
            <p:nvPr/>
          </p:nvSpPr>
          <p:spPr>
            <a:xfrm>
              <a:off x="3707" y="5177"/>
              <a:ext cx="678" cy="436"/>
            </a:xfrm>
            <a:prstGeom prst="rect">
              <a:avLst/>
            </a:prstGeom>
            <a:noFill/>
          </p:spPr>
          <p:txBody>
            <a:bodyPr wrap="square" rtlCol="0" anchor="t">
              <a:spAutoFit/>
            </a:bodyPr>
            <a:lstStyle/>
            <a:p>
              <a:pPr marL="180975" indent="-180975" algn="l" eaLnBrk="1" hangingPunct="1">
                <a:lnSpc>
                  <a:spcPct val="110000"/>
                </a:lnSpc>
                <a:buClr>
                  <a:schemeClr val="accent1"/>
                </a:buClr>
                <a:buSzTx/>
                <a:buFont typeface="Verdana" panose="020B0604030504040204" pitchFamily="34" charset="0"/>
                <a:buChar char="•"/>
              </a:pPr>
              <a:r>
                <a:rPr lang="en-US" altLang="zh-CN" sz="1200"/>
                <a:t>c </a:t>
              </a:r>
              <a:endParaRPr lang="en-US" altLang="zh-CN" sz="1200"/>
            </a:p>
          </p:txBody>
        </p:sp>
      </p:grpSp>
      <p:grpSp>
        <p:nvGrpSpPr>
          <p:cNvPr id="128" name="组合 127"/>
          <p:cNvGrpSpPr/>
          <p:nvPr/>
        </p:nvGrpSpPr>
        <p:grpSpPr>
          <a:xfrm>
            <a:off x="926465" y="3475990"/>
            <a:ext cx="1789430" cy="284480"/>
            <a:chOff x="1507" y="5975"/>
            <a:chExt cx="2818" cy="448"/>
          </a:xfrm>
        </p:grpSpPr>
        <p:sp>
          <p:nvSpPr>
            <p:cNvPr id="6" name="文本框 5"/>
            <p:cNvSpPr txBox="1"/>
            <p:nvPr/>
          </p:nvSpPr>
          <p:spPr>
            <a:xfrm>
              <a:off x="1507" y="6005"/>
              <a:ext cx="2068" cy="418"/>
            </a:xfrm>
            <a:prstGeom prst="rect">
              <a:avLst/>
            </a:prstGeom>
            <a:noFill/>
          </p:spPr>
          <p:txBody>
            <a:bodyPr wrap="none" rtlCol="0" anchor="t">
              <a:spAutoFit/>
            </a:bodyPr>
            <a:lstStyle/>
            <a:p>
              <a:pPr indent="0" algn="l">
                <a:lnSpc>
                  <a:spcPct val="110000"/>
                </a:lnSpc>
                <a:buClr>
                  <a:schemeClr val="accent1"/>
                </a:buClr>
                <a:buNone/>
              </a:pPr>
              <a:r>
                <a:rPr lang="zh-CN" altLang="en-US" sz="1100" dirty="0">
                  <a:solidFill>
                    <a:schemeClr val="bg1"/>
                  </a:solidFill>
                  <a:latin typeface="微软雅黑" panose="020B0503020204020204" pitchFamily="34" charset="-122"/>
                  <a:ea typeface="微软雅黑" panose="020B0503020204020204" pitchFamily="34" charset="-122"/>
                  <a:sym typeface="+mn-ea"/>
                </a:rPr>
                <a:t>中国移动西藏项目</a:t>
              </a:r>
              <a:endParaRPr lang="zh-CN" altLang="en-US" sz="1100" dirty="0">
                <a:solidFill>
                  <a:schemeClr val="bg1"/>
                </a:solidFill>
                <a:latin typeface="微软雅黑" panose="020B0503020204020204" pitchFamily="34" charset="-122"/>
                <a:ea typeface="微软雅黑" panose="020B0503020204020204" pitchFamily="34" charset="-122"/>
                <a:sym typeface="+mn-ea"/>
              </a:endParaRPr>
            </a:p>
          </p:txBody>
        </p:sp>
        <p:sp>
          <p:nvSpPr>
            <p:cNvPr id="122" name="文本框 121"/>
            <p:cNvSpPr txBox="1"/>
            <p:nvPr/>
          </p:nvSpPr>
          <p:spPr>
            <a:xfrm>
              <a:off x="3647" y="5975"/>
              <a:ext cx="678" cy="436"/>
            </a:xfrm>
            <a:prstGeom prst="rect">
              <a:avLst/>
            </a:prstGeom>
            <a:noFill/>
          </p:spPr>
          <p:txBody>
            <a:bodyPr wrap="square" rtlCol="0" anchor="t">
              <a:spAutoFit/>
            </a:bodyPr>
            <a:lstStyle/>
            <a:p>
              <a:pPr marL="180975" indent="-180975" algn="l" eaLnBrk="1" hangingPunct="1">
                <a:lnSpc>
                  <a:spcPct val="110000"/>
                </a:lnSpc>
                <a:buClr>
                  <a:schemeClr val="accent1"/>
                </a:buClr>
                <a:buSzTx/>
                <a:buFont typeface="Verdana" panose="020B0604030504040204" pitchFamily="34" charset="0"/>
                <a:buChar char="•"/>
              </a:pPr>
              <a:r>
                <a:rPr lang="en-US" altLang="zh-CN" sz="1200" dirty="0"/>
                <a:t>c </a:t>
              </a:r>
              <a:endParaRPr lang="en-US" altLang="zh-CN" sz="1200" dirty="0"/>
            </a:p>
          </p:txBody>
        </p:sp>
      </p:grpSp>
      <p:sp>
        <p:nvSpPr>
          <p:cNvPr id="123" name="文本框 122"/>
          <p:cNvSpPr txBox="1"/>
          <p:nvPr/>
        </p:nvSpPr>
        <p:spPr>
          <a:xfrm>
            <a:off x="2816860" y="4590415"/>
            <a:ext cx="430530" cy="276614"/>
          </a:xfrm>
          <a:prstGeom prst="rect">
            <a:avLst/>
          </a:prstGeom>
          <a:noFill/>
        </p:spPr>
        <p:txBody>
          <a:bodyPr wrap="square" rtlCol="0" anchor="t">
            <a:spAutoFit/>
          </a:bodyPr>
          <a:lstStyle/>
          <a:p>
            <a:pPr marL="180975" indent="-180975" algn="l" eaLnBrk="1" hangingPunct="1">
              <a:lnSpc>
                <a:spcPct val="110000"/>
              </a:lnSpc>
              <a:buClr>
                <a:schemeClr val="accent1"/>
              </a:buClr>
              <a:buSzTx/>
              <a:buFont typeface="Verdana" panose="020B0604030504040204" pitchFamily="34" charset="0"/>
              <a:buChar char="•"/>
            </a:pPr>
            <a:r>
              <a:rPr lang="en-US" altLang="zh-CN" sz="1200"/>
              <a:t>c </a:t>
            </a:r>
            <a:endParaRPr lang="en-US" altLang="zh-CN" sz="1200"/>
          </a:p>
        </p:txBody>
      </p:sp>
      <p:sp>
        <p:nvSpPr>
          <p:cNvPr id="124" name="文本框 123"/>
          <p:cNvSpPr txBox="1"/>
          <p:nvPr/>
        </p:nvSpPr>
        <p:spPr>
          <a:xfrm>
            <a:off x="4799330" y="5329555"/>
            <a:ext cx="430530" cy="276614"/>
          </a:xfrm>
          <a:prstGeom prst="rect">
            <a:avLst/>
          </a:prstGeom>
          <a:noFill/>
        </p:spPr>
        <p:txBody>
          <a:bodyPr wrap="square" rtlCol="0" anchor="t">
            <a:spAutoFit/>
          </a:bodyPr>
          <a:lstStyle/>
          <a:p>
            <a:pPr marL="180975" indent="-180975" algn="l" eaLnBrk="1" hangingPunct="1">
              <a:lnSpc>
                <a:spcPct val="110000"/>
              </a:lnSpc>
              <a:buClr>
                <a:schemeClr val="accent1"/>
              </a:buClr>
              <a:buSzTx/>
              <a:buFont typeface="Verdana" panose="020B0604030504040204" pitchFamily="34" charset="0"/>
              <a:buChar char="•"/>
            </a:pPr>
            <a:r>
              <a:rPr lang="en-US" altLang="zh-CN" sz="1200"/>
              <a:t>c </a:t>
            </a:r>
            <a:endParaRPr lang="en-US" altLang="zh-CN" sz="1200"/>
          </a:p>
        </p:txBody>
      </p:sp>
      <p:cxnSp>
        <p:nvCxnSpPr>
          <p:cNvPr id="125" name="直接连接符 124"/>
          <p:cNvCxnSpPr/>
          <p:nvPr/>
        </p:nvCxnSpPr>
        <p:spPr>
          <a:xfrm flipH="1">
            <a:off x="4734560" y="3700145"/>
            <a:ext cx="1480185" cy="13131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6" name="文本框 125"/>
          <p:cNvSpPr txBox="1"/>
          <p:nvPr/>
        </p:nvSpPr>
        <p:spPr>
          <a:xfrm>
            <a:off x="4359275" y="4911090"/>
            <a:ext cx="430530" cy="276614"/>
          </a:xfrm>
          <a:prstGeom prst="rect">
            <a:avLst/>
          </a:prstGeom>
          <a:noFill/>
        </p:spPr>
        <p:txBody>
          <a:bodyPr wrap="square" rtlCol="0" anchor="t">
            <a:spAutoFit/>
          </a:bodyPr>
          <a:lstStyle/>
          <a:p>
            <a:pPr marL="180975" indent="-180975" algn="l" eaLnBrk="1" hangingPunct="1">
              <a:lnSpc>
                <a:spcPct val="110000"/>
              </a:lnSpc>
              <a:buClr>
                <a:schemeClr val="accent1"/>
              </a:buClr>
              <a:buSzTx/>
              <a:buFont typeface="Verdana" panose="020B0604030504040204" pitchFamily="34" charset="0"/>
              <a:buChar char="•"/>
            </a:pPr>
            <a:r>
              <a:rPr lang="en-US" altLang="zh-CN" sz="1200"/>
              <a:t>c </a:t>
            </a:r>
            <a:endParaRPr lang="en-US" altLang="zh-CN" sz="1200"/>
          </a:p>
        </p:txBody>
      </p:sp>
    </p:spTree>
  </p:cSld>
  <p:clrMapOvr>
    <a:masterClrMapping/>
  </p:clrMapOvr>
  <p:transition spd="slow">
    <p:strips/>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wilo_logo_white.png"/>
          <p:cNvPicPr>
            <a:picLocks noChangeAspect="1"/>
          </p:cNvPicPr>
          <p:nvPr/>
        </p:nvPicPr>
        <p:blipFill>
          <a:blip r:embed="rId1" cstate="screen"/>
          <a:stretch>
            <a:fillRect/>
          </a:stretch>
        </p:blipFill>
        <p:spPr>
          <a:xfrm>
            <a:off x="4020902" y="1933686"/>
            <a:ext cx="2651596" cy="1134927"/>
          </a:xfrm>
          <a:prstGeom prst="rect">
            <a:avLst/>
          </a:prstGeom>
        </p:spPr>
      </p:pic>
      <p:sp>
        <p:nvSpPr>
          <p:cNvPr id="6" name="文本框 5"/>
          <p:cNvSpPr txBox="1"/>
          <p:nvPr/>
        </p:nvSpPr>
        <p:spPr>
          <a:xfrm>
            <a:off x="3614231" y="3410743"/>
            <a:ext cx="3464938" cy="461665"/>
          </a:xfrm>
          <a:prstGeom prst="rect">
            <a:avLst/>
          </a:prstGeom>
          <a:noFill/>
        </p:spPr>
        <p:txBody>
          <a:bodyPr wrap="square">
            <a:spAutoFit/>
          </a:bodyPr>
          <a:lstStyle/>
          <a:p>
            <a:pPr algn="ctr"/>
            <a:r>
              <a:rPr lang="zh-CN" altLang="en-US" sz="2400" b="1" cap="all" dirty="0">
                <a:solidFill>
                  <a:srgbClr val="FFFFFF"/>
                </a:solidFill>
                <a:latin typeface="微软雅黑" panose="020B0503020204020204" pitchFamily="34" charset="-122"/>
                <a:ea typeface="微软雅黑" panose="020B0503020204020204" pitchFamily="34" charset="-122"/>
              </a:rPr>
              <a:t>让每一滴水更有价值</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rcRect b="2717"/>
          <a:stretch>
            <a:fillRect/>
          </a:stretch>
        </p:blipFill>
        <p:spPr>
          <a:xfrm>
            <a:off x="257907" y="653726"/>
            <a:ext cx="10163660" cy="4944242"/>
          </a:xfrm>
          <a:prstGeom prst="rect">
            <a:avLst/>
          </a:prstGeom>
        </p:spPr>
      </p:pic>
      <p:sp>
        <p:nvSpPr>
          <p:cNvPr id="4" name="矩形 3"/>
          <p:cNvSpPr/>
          <p:nvPr/>
        </p:nvSpPr>
        <p:spPr>
          <a:xfrm>
            <a:off x="230055" y="670994"/>
            <a:ext cx="10191512" cy="4926974"/>
          </a:xfrm>
          <a:prstGeom prst="rect">
            <a:avLst/>
          </a:prstGeom>
          <a:solidFill>
            <a:schemeClr val="bg1">
              <a:alpha val="76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80213" tIns="40106" rIns="80213" bIns="40106" numCol="1" spcCol="0" rtlCol="0" fromWordArt="0" anchor="ctr" anchorCtr="0" forceAA="0" compatLnSpc="1">
            <a:noAutofit/>
          </a:bodyPr>
          <a:lstStyle/>
          <a:p>
            <a:pPr marL="180975" indent="-180975">
              <a:lnSpc>
                <a:spcPct val="110000"/>
              </a:lnSpc>
              <a:buClr>
                <a:schemeClr val="accent1"/>
              </a:buClr>
              <a:buFont typeface="黑体" panose="02010609060101010101" pitchFamily="49" charset="-122"/>
              <a:buChar char="•"/>
            </a:pPr>
            <a:endParaRPr lang="zh-CN" altLang="en-US" sz="1315" dirty="0">
              <a:solidFill>
                <a:schemeClr val="tx1"/>
              </a:solidFill>
              <a:latin typeface="Verdana" panose="020B0604030504040204" pitchFamily="34" charset="0"/>
              <a:ea typeface="黑体" panose="02010609060101010101" pitchFamily="49" charset="-122"/>
              <a:cs typeface="Verdana" panose="020B0604030504040204" pitchFamily="34" charset="0"/>
            </a:endParaRPr>
          </a:p>
        </p:txBody>
      </p:sp>
      <p:sp>
        <p:nvSpPr>
          <p:cNvPr id="5" name="Title 2"/>
          <p:cNvSpPr txBox="1"/>
          <p:nvPr/>
        </p:nvSpPr>
        <p:spPr>
          <a:xfrm>
            <a:off x="229877" y="526420"/>
            <a:ext cx="4134733" cy="566845"/>
          </a:xfrm>
          <a:prstGeom prst="rect">
            <a:avLst/>
          </a:prstGeom>
        </p:spPr>
        <p:txBody>
          <a:bodyPr/>
          <a:lstStyle>
            <a:lvl1pPr algn="l" defTabSz="1189355" rtl="0" eaLnBrk="1" fontAlgn="base" hangingPunct="1">
              <a:spcBef>
                <a:spcPct val="0"/>
              </a:spcBef>
              <a:spcAft>
                <a:spcPct val="0"/>
              </a:spcAft>
              <a:defRPr sz="2280" b="1" kern="1200">
                <a:solidFill>
                  <a:schemeClr val="accent2"/>
                </a:solidFill>
                <a:latin typeface="+mj-lt"/>
                <a:ea typeface="+mj-ea"/>
                <a:cs typeface="+mj-cs"/>
              </a:defRPr>
            </a:lvl1pPr>
            <a:lvl2pPr algn="l" defTabSz="1189355" rtl="0" eaLnBrk="1" fontAlgn="base" hangingPunct="1">
              <a:spcBef>
                <a:spcPct val="0"/>
              </a:spcBef>
              <a:spcAft>
                <a:spcPct val="0"/>
              </a:spcAft>
              <a:defRPr sz="2280" b="1">
                <a:solidFill>
                  <a:schemeClr val="accent2"/>
                </a:solidFill>
                <a:latin typeface="Verdana" panose="020B0604030504040204" pitchFamily="34" charset="0"/>
              </a:defRPr>
            </a:lvl2pPr>
            <a:lvl3pPr algn="l" defTabSz="1189355" rtl="0" eaLnBrk="1" fontAlgn="base" hangingPunct="1">
              <a:spcBef>
                <a:spcPct val="0"/>
              </a:spcBef>
              <a:spcAft>
                <a:spcPct val="0"/>
              </a:spcAft>
              <a:defRPr sz="2280" b="1">
                <a:solidFill>
                  <a:schemeClr val="accent2"/>
                </a:solidFill>
                <a:latin typeface="Verdana" panose="020B0604030504040204" pitchFamily="34" charset="0"/>
              </a:defRPr>
            </a:lvl3pPr>
            <a:lvl4pPr algn="l" defTabSz="1189355" rtl="0" eaLnBrk="1" fontAlgn="base" hangingPunct="1">
              <a:spcBef>
                <a:spcPct val="0"/>
              </a:spcBef>
              <a:spcAft>
                <a:spcPct val="0"/>
              </a:spcAft>
              <a:defRPr sz="2280" b="1">
                <a:solidFill>
                  <a:schemeClr val="accent2"/>
                </a:solidFill>
                <a:latin typeface="Verdana" panose="020B0604030504040204" pitchFamily="34" charset="0"/>
              </a:defRPr>
            </a:lvl4pPr>
            <a:lvl5pPr algn="l" defTabSz="1189355" rtl="0" eaLnBrk="1" fontAlgn="base" hangingPunct="1">
              <a:spcBef>
                <a:spcPct val="0"/>
              </a:spcBef>
              <a:spcAft>
                <a:spcPct val="0"/>
              </a:spcAft>
              <a:defRPr sz="2280" b="1">
                <a:solidFill>
                  <a:schemeClr val="accent2"/>
                </a:solidFill>
                <a:latin typeface="Verdana" panose="020B0604030504040204" pitchFamily="34" charset="0"/>
              </a:defRPr>
            </a:lvl5pPr>
            <a:lvl6pPr marL="521335" algn="l" defTabSz="1189355" rtl="0" eaLnBrk="1" fontAlgn="base" hangingPunct="1">
              <a:spcBef>
                <a:spcPct val="0"/>
              </a:spcBef>
              <a:spcAft>
                <a:spcPct val="0"/>
              </a:spcAft>
              <a:defRPr sz="2280" b="1">
                <a:solidFill>
                  <a:schemeClr val="accent2"/>
                </a:solidFill>
                <a:latin typeface="Verdana" panose="020B0604030504040204" pitchFamily="34" charset="0"/>
              </a:defRPr>
            </a:lvl6pPr>
            <a:lvl7pPr marL="1042670" algn="l" defTabSz="1189355" rtl="0" eaLnBrk="1" fontAlgn="base" hangingPunct="1">
              <a:spcBef>
                <a:spcPct val="0"/>
              </a:spcBef>
              <a:spcAft>
                <a:spcPct val="0"/>
              </a:spcAft>
              <a:defRPr sz="2280" b="1">
                <a:solidFill>
                  <a:schemeClr val="accent2"/>
                </a:solidFill>
                <a:latin typeface="Verdana" panose="020B0604030504040204" pitchFamily="34" charset="0"/>
              </a:defRPr>
            </a:lvl7pPr>
            <a:lvl8pPr marL="1564005" algn="l" defTabSz="1189355" rtl="0" eaLnBrk="1" fontAlgn="base" hangingPunct="1">
              <a:spcBef>
                <a:spcPct val="0"/>
              </a:spcBef>
              <a:spcAft>
                <a:spcPct val="0"/>
              </a:spcAft>
              <a:defRPr sz="2280" b="1">
                <a:solidFill>
                  <a:schemeClr val="accent2"/>
                </a:solidFill>
                <a:latin typeface="Verdana" panose="020B0604030504040204" pitchFamily="34" charset="0"/>
              </a:defRPr>
            </a:lvl8pPr>
            <a:lvl9pPr marL="2085340" algn="l" defTabSz="1189355" rtl="0" eaLnBrk="1" fontAlgn="base" hangingPunct="1">
              <a:spcBef>
                <a:spcPct val="0"/>
              </a:spcBef>
              <a:spcAft>
                <a:spcPct val="0"/>
              </a:spcAft>
              <a:defRPr sz="2280" b="1">
                <a:solidFill>
                  <a:schemeClr val="accent2"/>
                </a:solidFill>
                <a:latin typeface="Verdana" panose="020B0604030504040204" pitchFamily="34" charset="0"/>
              </a:defRPr>
            </a:lvl9pPr>
          </a:lstStyle>
          <a:p>
            <a:pPr defTabSz="1188720">
              <a:lnSpc>
                <a:spcPct val="150000"/>
              </a:lnSpc>
              <a:spcBef>
                <a:spcPts val="0"/>
              </a:spcBef>
              <a:buClr>
                <a:srgbClr val="009C82"/>
              </a:buClr>
            </a:pPr>
            <a:r>
              <a:rPr lang="zh-CN" altLang="en-US" sz="2400" dirty="0">
                <a:latin typeface="Verdana" panose="020B0604030504040204" pitchFamily="34" charset="0"/>
                <a:ea typeface="黑体" panose="02010609060101010101" pitchFamily="49" charset="-122"/>
                <a:cs typeface="Verdana" panose="020B0604030504040204" pitchFamily="34" charset="0"/>
              </a:rPr>
              <a:t>走进威乐 </a:t>
            </a:r>
            <a:r>
              <a:rPr lang="en-US" altLang="zh-CN" sz="2400" dirty="0">
                <a:latin typeface="Verdana" panose="020B0604030504040204" pitchFamily="34" charset="0"/>
                <a:ea typeface="黑体" panose="02010609060101010101" pitchFamily="49" charset="-122"/>
                <a:cs typeface="Verdana" panose="020B0604030504040204" pitchFamily="34" charset="0"/>
              </a:rPr>
              <a:t>- </a:t>
            </a:r>
            <a:r>
              <a:rPr lang="zh-CN" altLang="en-US" sz="2400" dirty="0">
                <a:latin typeface="Verdana" panose="020B0604030504040204" pitchFamily="34" charset="0"/>
                <a:ea typeface="黑体" panose="02010609060101010101" pitchFamily="49" charset="-122"/>
                <a:cs typeface="Verdana" panose="020B0604030504040204" pitchFamily="34" charset="0"/>
              </a:rPr>
              <a:t>15</a:t>
            </a:r>
            <a:r>
              <a:rPr lang="en-US" altLang="zh-CN" sz="2400" dirty="0">
                <a:latin typeface="Verdana" panose="020B0604030504040204" pitchFamily="34" charset="0"/>
                <a:ea typeface="黑体" panose="02010609060101010101" pitchFamily="49" charset="-122"/>
                <a:cs typeface="Verdana" panose="020B0604030504040204" pitchFamily="34" charset="0"/>
              </a:rPr>
              <a:t>3</a:t>
            </a:r>
            <a:r>
              <a:rPr lang="zh-CN" altLang="en-US" sz="2400" dirty="0">
                <a:latin typeface="Verdana" panose="020B0604030504040204" pitchFamily="34" charset="0"/>
                <a:ea typeface="黑体" panose="02010609060101010101" pitchFamily="49" charset="-122"/>
                <a:cs typeface="Verdana" panose="020B0604030504040204" pitchFamily="34" charset="0"/>
              </a:rPr>
              <a:t>年专业历程</a:t>
            </a:r>
            <a:endParaRPr lang="zh-CN" altLang="en-US" sz="2400" dirty="0">
              <a:latin typeface="Verdana" panose="020B0604030504040204" pitchFamily="34" charset="0"/>
              <a:ea typeface="黑体" panose="02010609060101010101" pitchFamily="49" charset="-122"/>
              <a:cs typeface="Verdana" panose="020B0604030504040204" pitchFamily="34" charset="0"/>
            </a:endParaRPr>
          </a:p>
        </p:txBody>
      </p:sp>
      <p:grpSp>
        <p:nvGrpSpPr>
          <p:cNvPr id="43" name="组合 42"/>
          <p:cNvGrpSpPr/>
          <p:nvPr/>
        </p:nvGrpSpPr>
        <p:grpSpPr>
          <a:xfrm>
            <a:off x="486070" y="2170888"/>
            <a:ext cx="3259405" cy="2354899"/>
            <a:chOff x="1782" y="3597"/>
            <a:chExt cx="5854" cy="3875"/>
          </a:xfrm>
        </p:grpSpPr>
        <p:grpSp>
          <p:nvGrpSpPr>
            <p:cNvPr id="41" name="组合 40"/>
            <p:cNvGrpSpPr/>
            <p:nvPr/>
          </p:nvGrpSpPr>
          <p:grpSpPr>
            <a:xfrm>
              <a:off x="1782" y="3597"/>
              <a:ext cx="5854" cy="3500"/>
              <a:chOff x="1734" y="3595"/>
              <a:chExt cx="5854" cy="3500"/>
            </a:xfrm>
          </p:grpSpPr>
          <p:sp>
            <p:nvSpPr>
              <p:cNvPr id="27" name="Rechteck 26"/>
              <p:cNvSpPr/>
              <p:nvPr/>
            </p:nvSpPr>
            <p:spPr>
              <a:xfrm>
                <a:off x="1734" y="3595"/>
                <a:ext cx="5854" cy="3500"/>
              </a:xfrm>
              <a:prstGeom prst="rect">
                <a:avLst/>
              </a:prstGeom>
              <a:solidFill>
                <a:srgbClr val="009C8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5" tIns="45686" rIns="91375" bIns="45686" numCol="1" spcCol="0" rtlCol="0" fromWordArt="0" anchor="ctr" anchorCtr="0" forceAA="0" compatLnSpc="1">
                <a:noAutofit/>
              </a:bodyPr>
              <a:lstStyle/>
              <a:p>
                <a:pPr marL="180975" indent="-180975" algn="ctr" defTabSz="1042035" fontAlgn="base">
                  <a:lnSpc>
                    <a:spcPct val="110000"/>
                  </a:lnSpc>
                  <a:spcBef>
                    <a:spcPct val="0"/>
                  </a:spcBef>
                  <a:spcAft>
                    <a:spcPct val="0"/>
                  </a:spcAft>
                  <a:buClr>
                    <a:srgbClr val="009C82"/>
                  </a:buClr>
                  <a:buFont typeface="黑体" panose="02010609060101010101" pitchFamily="49" charset="-122"/>
                  <a:buChar char="•"/>
                  <a:defRPr/>
                </a:pPr>
                <a:endParaRPr lang="de-DE" sz="1500" dirty="0">
                  <a:solidFill>
                    <a:prstClr val="black"/>
                  </a:solidFill>
                  <a:latin typeface="Verdana" panose="020B0604030504040204" pitchFamily="34" charset="0"/>
                  <a:ea typeface="黑体" panose="02010609060101010101" pitchFamily="49" charset="-122"/>
                  <a:cs typeface="Verdana" panose="020B0604030504040204" pitchFamily="34" charset="0"/>
                  <a:sym typeface="+mn-lt"/>
                </a:endParaRPr>
              </a:p>
            </p:txBody>
          </p:sp>
          <p:sp>
            <p:nvSpPr>
              <p:cNvPr id="22" name="椭圆 21"/>
              <p:cNvSpPr/>
              <p:nvPr/>
            </p:nvSpPr>
            <p:spPr>
              <a:xfrm>
                <a:off x="2432" y="4306"/>
                <a:ext cx="271" cy="271"/>
              </a:xfrm>
              <a:prstGeom prst="ellipse">
                <a:avLst/>
              </a:prstGeom>
              <a:solidFill>
                <a:srgbClr val="1DA691"/>
              </a:solid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89355" fontAlgn="base">
                  <a:spcBef>
                    <a:spcPct val="0"/>
                  </a:spcBef>
                  <a:spcAft>
                    <a:spcPct val="0"/>
                  </a:spcAft>
                </a:pPr>
                <a:endParaRPr lang="zh-CN" altLang="en-US" sz="1840">
                  <a:solidFill>
                    <a:prstClr val="white"/>
                  </a:solidFill>
                  <a:latin typeface="Verdana" panose="020B0604030504040204" pitchFamily="34" charset="0"/>
                  <a:ea typeface="黑体" panose="02010609060101010101" pitchFamily="49" charset="-122"/>
                  <a:cs typeface="Verdana" panose="020B0604030504040204" pitchFamily="34" charset="0"/>
                </a:endParaRPr>
              </a:p>
            </p:txBody>
          </p:sp>
          <p:sp>
            <p:nvSpPr>
              <p:cNvPr id="23" name="椭圆 22"/>
              <p:cNvSpPr/>
              <p:nvPr/>
            </p:nvSpPr>
            <p:spPr>
              <a:xfrm>
                <a:off x="6664" y="4270"/>
                <a:ext cx="271" cy="271"/>
              </a:xfrm>
              <a:prstGeom prst="ellipse">
                <a:avLst/>
              </a:prstGeom>
              <a:solidFill>
                <a:srgbClr val="1DA691"/>
              </a:solid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89355" fontAlgn="base">
                  <a:spcBef>
                    <a:spcPct val="0"/>
                  </a:spcBef>
                  <a:spcAft>
                    <a:spcPct val="0"/>
                  </a:spcAft>
                </a:pPr>
                <a:endParaRPr lang="zh-CN" altLang="en-US" sz="1840">
                  <a:solidFill>
                    <a:prstClr val="white"/>
                  </a:solidFill>
                  <a:latin typeface="Verdana" panose="020B0604030504040204" pitchFamily="34" charset="0"/>
                  <a:ea typeface="黑体" panose="02010609060101010101" pitchFamily="49" charset="-122"/>
                  <a:cs typeface="Verdana" panose="020B0604030504040204" pitchFamily="34" charset="0"/>
                </a:endParaRPr>
              </a:p>
            </p:txBody>
          </p:sp>
        </p:grpSp>
        <p:sp>
          <p:nvSpPr>
            <p:cNvPr id="29" name="Textplatzhalter 5"/>
            <p:cNvSpPr txBox="1"/>
            <p:nvPr/>
          </p:nvSpPr>
          <p:spPr>
            <a:xfrm>
              <a:off x="2048" y="5011"/>
              <a:ext cx="5217" cy="2461"/>
            </a:xfrm>
            <a:prstGeom prst="rect">
              <a:avLst/>
            </a:prstGeom>
          </p:spPr>
          <p:txBody>
            <a:bodyPr lIns="126244" tIns="126244" rIns="126244" bIns="126244"/>
            <a:lstStyle>
              <a:lvl1pPr marL="233045" indent="-233045" algn="l" defTabSz="1188720" rtl="0" eaLnBrk="1" latinLnBrk="0" hangingPunct="1">
                <a:lnSpc>
                  <a:spcPct val="110000"/>
                </a:lnSpc>
                <a:spcBef>
                  <a:spcPts val="0"/>
                </a:spcBef>
                <a:spcAft>
                  <a:spcPts val="685"/>
                </a:spcAft>
                <a:buClr>
                  <a:schemeClr val="accent1"/>
                </a:buClr>
                <a:buFont typeface="Verdana" panose="020B0604030504040204" pitchFamily="34" charset="0"/>
                <a:buChar char="•"/>
                <a:defRPr sz="1500" kern="1200">
                  <a:solidFill>
                    <a:schemeClr val="tx1"/>
                  </a:solidFill>
                  <a:latin typeface="+mn-lt"/>
                  <a:ea typeface="+mn-ea"/>
                  <a:cs typeface="+mn-cs"/>
                </a:defRPr>
              </a:lvl1pPr>
              <a:lvl2pPr marL="516255" indent="-282575" algn="l" defTabSz="1188720" rtl="0" eaLnBrk="1" latinLnBrk="0" hangingPunct="1">
                <a:lnSpc>
                  <a:spcPct val="110000"/>
                </a:lnSpc>
                <a:spcBef>
                  <a:spcPts val="0"/>
                </a:spcBef>
                <a:spcAft>
                  <a:spcPts val="685"/>
                </a:spcAft>
                <a:buClr>
                  <a:schemeClr val="accent1"/>
                </a:buClr>
                <a:buFont typeface="Verdana" panose="020B0604030504040204" pitchFamily="34" charset="0"/>
                <a:buChar char="−"/>
                <a:defRPr sz="1500" kern="1200">
                  <a:solidFill>
                    <a:schemeClr val="tx1"/>
                  </a:solidFill>
                  <a:latin typeface="+mn-lt"/>
                  <a:ea typeface="+mn-ea"/>
                  <a:cs typeface="+mn-cs"/>
                </a:defRPr>
              </a:lvl2pPr>
              <a:lvl3pPr marL="813435" indent="-278765" algn="l" defTabSz="1188720" rtl="0" eaLnBrk="1" latinLnBrk="0" hangingPunct="1">
                <a:lnSpc>
                  <a:spcPct val="110000"/>
                </a:lnSpc>
                <a:spcBef>
                  <a:spcPts val="0"/>
                </a:spcBef>
                <a:spcAft>
                  <a:spcPts val="685"/>
                </a:spcAft>
                <a:buClr>
                  <a:schemeClr val="accent1"/>
                </a:buClr>
                <a:buFont typeface="Verdana" panose="020B0604030504040204" pitchFamily="34" charset="0"/>
                <a:buChar char="−"/>
                <a:defRPr sz="1500" kern="1200">
                  <a:solidFill>
                    <a:schemeClr val="tx1"/>
                  </a:solidFill>
                  <a:latin typeface="+mn-lt"/>
                  <a:ea typeface="+mn-ea"/>
                  <a:cs typeface="+mn-cs"/>
                </a:defRPr>
              </a:lvl3pPr>
              <a:lvl4pPr marL="1099820" indent="-287020" algn="l" defTabSz="1188720" rtl="0" eaLnBrk="1" latinLnBrk="0" hangingPunct="1">
                <a:lnSpc>
                  <a:spcPct val="110000"/>
                </a:lnSpc>
                <a:spcBef>
                  <a:spcPts val="0"/>
                </a:spcBef>
                <a:spcAft>
                  <a:spcPts val="685"/>
                </a:spcAft>
                <a:buClr>
                  <a:schemeClr val="accent1"/>
                </a:buClr>
                <a:buFont typeface="Verdana" panose="020B0604030504040204" pitchFamily="34" charset="0"/>
                <a:buChar char="−"/>
                <a:defRPr sz="1500" kern="1200">
                  <a:solidFill>
                    <a:schemeClr val="tx1"/>
                  </a:solidFill>
                  <a:latin typeface="+mn-lt"/>
                  <a:ea typeface="+mn-ea"/>
                  <a:cs typeface="+mn-cs"/>
                </a:defRPr>
              </a:lvl4pPr>
              <a:lvl5pPr marL="1397635" indent="-287020" algn="l" defTabSz="1188720" rtl="0" eaLnBrk="1" latinLnBrk="0" hangingPunct="1">
                <a:lnSpc>
                  <a:spcPct val="110000"/>
                </a:lnSpc>
                <a:spcBef>
                  <a:spcPts val="0"/>
                </a:spcBef>
                <a:spcAft>
                  <a:spcPts val="685"/>
                </a:spcAft>
                <a:buClr>
                  <a:schemeClr val="accent1"/>
                </a:buClr>
                <a:buFont typeface="Verdana" panose="020B0604030504040204" pitchFamily="34" charset="0"/>
                <a:buChar char="−"/>
                <a:defRPr sz="1500" kern="1200">
                  <a:solidFill>
                    <a:schemeClr val="tx1"/>
                  </a:solidFill>
                  <a:latin typeface="+mn-lt"/>
                  <a:ea typeface="+mn-ea"/>
                  <a:cs typeface="+mn-cs"/>
                </a:defRPr>
              </a:lvl5pPr>
              <a:lvl6pPr marL="3269615" indent="-297180" algn="l" defTabSz="1188720" rtl="0" eaLnBrk="1" latinLnBrk="0" hangingPunct="1">
                <a:spcBef>
                  <a:spcPct val="20000"/>
                </a:spcBef>
                <a:buFont typeface="Arial" panose="020B0604020202020204" pitchFamily="34" charset="0"/>
                <a:buChar char="•"/>
                <a:defRPr sz="2620" kern="1200">
                  <a:solidFill>
                    <a:schemeClr val="tx1"/>
                  </a:solidFill>
                  <a:latin typeface="+mn-lt"/>
                  <a:ea typeface="+mn-ea"/>
                  <a:cs typeface="+mn-cs"/>
                </a:defRPr>
              </a:lvl6pPr>
              <a:lvl7pPr marL="3863975" indent="-297180" algn="l" defTabSz="1188720" rtl="0" eaLnBrk="1" latinLnBrk="0" hangingPunct="1">
                <a:spcBef>
                  <a:spcPct val="20000"/>
                </a:spcBef>
                <a:buFont typeface="Arial" panose="020B0604020202020204" pitchFamily="34" charset="0"/>
                <a:buChar char="•"/>
                <a:defRPr sz="2620" kern="1200">
                  <a:solidFill>
                    <a:schemeClr val="tx1"/>
                  </a:solidFill>
                  <a:latin typeface="+mn-lt"/>
                  <a:ea typeface="+mn-ea"/>
                  <a:cs typeface="+mn-cs"/>
                </a:defRPr>
              </a:lvl7pPr>
              <a:lvl8pPr marL="4458335" indent="-297180" algn="l" defTabSz="1188720" rtl="0" eaLnBrk="1" latinLnBrk="0" hangingPunct="1">
                <a:spcBef>
                  <a:spcPct val="20000"/>
                </a:spcBef>
                <a:buFont typeface="Arial" panose="020B0604020202020204" pitchFamily="34" charset="0"/>
                <a:buChar char="•"/>
                <a:defRPr sz="2620" kern="1200">
                  <a:solidFill>
                    <a:schemeClr val="tx1"/>
                  </a:solidFill>
                  <a:latin typeface="+mn-lt"/>
                  <a:ea typeface="+mn-ea"/>
                  <a:cs typeface="+mn-cs"/>
                </a:defRPr>
              </a:lvl8pPr>
              <a:lvl9pPr marL="5052695" indent="-297180" algn="l" defTabSz="1188720" rtl="0" eaLnBrk="1" latinLnBrk="0" hangingPunct="1">
                <a:spcBef>
                  <a:spcPct val="20000"/>
                </a:spcBef>
                <a:buFont typeface="Arial" panose="020B0604020202020204" pitchFamily="34" charset="0"/>
                <a:buChar char="•"/>
                <a:defRPr sz="2620" kern="1200">
                  <a:solidFill>
                    <a:schemeClr val="tx1"/>
                  </a:solidFill>
                  <a:latin typeface="+mn-lt"/>
                  <a:ea typeface="+mn-ea"/>
                  <a:cs typeface="+mn-cs"/>
                </a:defRPr>
              </a:lvl9pPr>
            </a:lstStyle>
            <a:p>
              <a:pPr marL="0" indent="0" algn="just" defTabSz="1042035" fontAlgn="base">
                <a:lnSpc>
                  <a:spcPct val="150000"/>
                </a:lnSpc>
                <a:spcAft>
                  <a:spcPts val="0"/>
                </a:spcAft>
                <a:buClrTx/>
                <a:buNone/>
                <a:defRPr/>
              </a:pPr>
              <a:r>
                <a:rPr lang="zh-CN" altLang="en-US" sz="1315" dirty="0">
                  <a:solidFill>
                    <a:schemeClr val="bg1"/>
                  </a:solidFill>
                  <a:latin typeface="Verdana" panose="020B0604030504040204" pitchFamily="34" charset="0"/>
                  <a:ea typeface="黑体" panose="02010609060101010101" pitchFamily="49" charset="-122"/>
                  <a:cs typeface="Verdana" panose="020B0604030504040204" pitchFamily="34" charset="0"/>
                  <a:sym typeface="+mn-lt"/>
                </a:rPr>
                <a:t>威乐集团是</a:t>
              </a:r>
              <a:r>
                <a:rPr lang="zh-CN" altLang="en-US" sz="1315" b="1" dirty="0">
                  <a:solidFill>
                    <a:schemeClr val="accent4"/>
                  </a:solidFill>
                  <a:latin typeface="Verdana" panose="020B0604030504040204" pitchFamily="34" charset="0"/>
                  <a:ea typeface="黑体" panose="02010609060101010101" pitchFamily="49" charset="-122"/>
                  <a:cs typeface="Verdana" panose="020B0604030504040204" pitchFamily="34" charset="0"/>
                  <a:sym typeface="+mn-lt"/>
                </a:rPr>
                <a:t>全球领先的优质水泵及水泵系统供应商</a:t>
              </a:r>
              <a:r>
                <a:rPr lang="zh-CN" altLang="en-US" sz="1315" dirty="0">
                  <a:solidFill>
                    <a:schemeClr val="bg1"/>
                  </a:solidFill>
                  <a:latin typeface="Verdana" panose="020B0604030504040204" pitchFamily="34" charset="0"/>
                  <a:ea typeface="黑体" panose="02010609060101010101" pitchFamily="49" charset="-122"/>
                  <a:sym typeface="+mn-lt"/>
                </a:rPr>
                <a:t>之一</a:t>
              </a:r>
              <a:r>
                <a:rPr lang="zh-CN" altLang="en-US" sz="1315" dirty="0">
                  <a:solidFill>
                    <a:schemeClr val="bg1"/>
                  </a:solidFill>
                  <a:latin typeface="Verdana" panose="020B0604030504040204" pitchFamily="34" charset="0"/>
                  <a:ea typeface="黑体" panose="02010609060101010101" pitchFamily="49" charset="-122"/>
                  <a:cs typeface="Verdana" panose="020B0604030504040204" pitchFamily="34" charset="0"/>
                  <a:sym typeface="+mn-lt"/>
                </a:rPr>
                <a:t>，产品广泛应用于建筑、水务和工业领域中。</a:t>
              </a:r>
              <a:endParaRPr lang="zh-CN" altLang="en-US" sz="1315" dirty="0">
                <a:solidFill>
                  <a:schemeClr val="bg1"/>
                </a:solidFill>
                <a:latin typeface="Verdana" panose="020B0604030504040204" pitchFamily="34" charset="0"/>
                <a:ea typeface="黑体" panose="02010609060101010101" pitchFamily="49" charset="-122"/>
                <a:cs typeface="Verdana" panose="020B0604030504040204" pitchFamily="34" charset="0"/>
                <a:sym typeface="+mn-lt"/>
              </a:endParaRPr>
            </a:p>
          </p:txBody>
        </p:sp>
      </p:grpSp>
      <p:grpSp>
        <p:nvGrpSpPr>
          <p:cNvPr id="40" name="组合 39"/>
          <p:cNvGrpSpPr/>
          <p:nvPr/>
        </p:nvGrpSpPr>
        <p:grpSpPr>
          <a:xfrm>
            <a:off x="1042109" y="2360198"/>
            <a:ext cx="2185930" cy="522262"/>
            <a:chOff x="2343" y="4122"/>
            <a:chExt cx="3926" cy="938"/>
          </a:xfrm>
        </p:grpSpPr>
        <p:cxnSp>
          <p:nvCxnSpPr>
            <p:cNvPr id="25" name="直接连接符 24"/>
            <p:cNvCxnSpPr/>
            <p:nvPr/>
          </p:nvCxnSpPr>
          <p:spPr>
            <a:xfrm>
              <a:off x="2343" y="4626"/>
              <a:ext cx="936"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5243" y="4630"/>
              <a:ext cx="1026"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3250" y="4153"/>
              <a:ext cx="198" cy="47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flipV="1">
              <a:off x="3448" y="4122"/>
              <a:ext cx="256" cy="938"/>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3704" y="4689"/>
              <a:ext cx="198" cy="371"/>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3873" y="4449"/>
              <a:ext cx="442" cy="258"/>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4296" y="4493"/>
              <a:ext cx="88" cy="22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4384" y="4266"/>
              <a:ext cx="227" cy="4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flipV="1">
              <a:off x="4604" y="4266"/>
              <a:ext cx="347" cy="681"/>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4922" y="4605"/>
              <a:ext cx="332" cy="34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文本框 20"/>
          <p:cNvSpPr txBox="1"/>
          <p:nvPr/>
        </p:nvSpPr>
        <p:spPr>
          <a:xfrm>
            <a:off x="5000546" y="2003796"/>
            <a:ext cx="1686995" cy="767715"/>
          </a:xfrm>
          <a:prstGeom prst="rect">
            <a:avLst/>
          </a:prstGeom>
          <a:noFill/>
        </p:spPr>
        <p:txBody>
          <a:bodyPr wrap="square" rtlCol="0" anchor="t">
            <a:spAutoFit/>
          </a:bodyPr>
          <a:lstStyle/>
          <a:p>
            <a:pPr indent="0">
              <a:lnSpc>
                <a:spcPct val="110000"/>
              </a:lnSpc>
              <a:buClr>
                <a:schemeClr val="accent1"/>
              </a:buClr>
              <a:buFont typeface="黑体" panose="02010609060101010101" pitchFamily="49" charset="-122"/>
              <a:buNone/>
            </a:pPr>
            <a:r>
              <a:rPr lang="zh-CN" altLang="en-US" sz="2800" b="1" dirty="0">
                <a:solidFill>
                  <a:srgbClr val="009C82"/>
                </a:solidFill>
                <a:latin typeface="Verdana" panose="020B0604030504040204" pitchFamily="34" charset="0"/>
                <a:ea typeface="黑体" panose="02010609060101010101" pitchFamily="49" charset="-122"/>
                <a:cs typeface="Verdana" panose="020B0604030504040204" pitchFamily="34" charset="0"/>
              </a:rPr>
              <a:t>15</a:t>
            </a:r>
            <a:r>
              <a:rPr lang="en-US" altLang="zh-CN" sz="2800" b="1" dirty="0">
                <a:solidFill>
                  <a:srgbClr val="009C82"/>
                </a:solidFill>
                <a:latin typeface="Verdana" panose="020B0604030504040204" pitchFamily="34" charset="0"/>
                <a:ea typeface="黑体" panose="02010609060101010101" pitchFamily="49" charset="-122"/>
                <a:cs typeface="Verdana" panose="020B0604030504040204" pitchFamily="34" charset="0"/>
              </a:rPr>
              <a:t>3</a:t>
            </a:r>
            <a:endParaRPr lang="zh-CN" altLang="en-US" sz="2800" b="1" dirty="0">
              <a:solidFill>
                <a:srgbClr val="009C82"/>
              </a:solidFill>
              <a:latin typeface="Verdana" panose="020B0604030504040204" pitchFamily="34" charset="0"/>
              <a:ea typeface="黑体" panose="02010609060101010101" pitchFamily="49" charset="-122"/>
              <a:cs typeface="Verdana" panose="020B0604030504040204" pitchFamily="34" charset="0"/>
            </a:endParaRPr>
          </a:p>
          <a:p>
            <a:pPr indent="0">
              <a:lnSpc>
                <a:spcPct val="110000"/>
              </a:lnSpc>
              <a:buClr>
                <a:schemeClr val="accent1"/>
              </a:buClr>
              <a:buFont typeface="黑体" panose="02010609060101010101" pitchFamily="49" charset="-122"/>
              <a:buNone/>
            </a:pPr>
            <a:r>
              <a:rPr lang="en-US" altLang="zh-CN" sz="1200" dirty="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rPr>
              <a:t> </a:t>
            </a:r>
            <a:r>
              <a:rPr lang="zh-CN" altLang="en-US" sz="1200" dirty="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rPr>
              <a:t>年发展历程</a:t>
            </a:r>
            <a:endParaRPr lang="zh-CN" altLang="en-US" sz="1200" dirty="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endParaRPr>
          </a:p>
        </p:txBody>
      </p:sp>
      <p:sp>
        <p:nvSpPr>
          <p:cNvPr id="26" name="文本框 25"/>
          <p:cNvSpPr txBox="1"/>
          <p:nvPr/>
        </p:nvSpPr>
        <p:spPr>
          <a:xfrm>
            <a:off x="7702192" y="2003796"/>
            <a:ext cx="1686995" cy="767715"/>
          </a:xfrm>
          <a:prstGeom prst="rect">
            <a:avLst/>
          </a:prstGeom>
          <a:noFill/>
        </p:spPr>
        <p:txBody>
          <a:bodyPr wrap="square" rtlCol="0" anchor="t">
            <a:spAutoFit/>
          </a:bodyPr>
          <a:lstStyle/>
          <a:p>
            <a:pPr indent="0">
              <a:lnSpc>
                <a:spcPct val="110000"/>
              </a:lnSpc>
              <a:buClr>
                <a:schemeClr val="accent1"/>
              </a:buClr>
              <a:buFont typeface="黑体" panose="02010609060101010101" pitchFamily="49" charset="-122"/>
              <a:buNone/>
            </a:pPr>
            <a:r>
              <a:rPr lang="zh-CN" altLang="en-US" sz="2800" b="1" dirty="0">
                <a:solidFill>
                  <a:srgbClr val="009C82"/>
                </a:solidFill>
                <a:latin typeface="Verdana" panose="020B0604030504040204" pitchFamily="34" charset="0"/>
                <a:ea typeface="黑体" panose="02010609060101010101" pitchFamily="49" charset="-122"/>
                <a:cs typeface="Verdana" panose="020B0604030504040204" pitchFamily="34" charset="0"/>
              </a:rPr>
              <a:t>1</a:t>
            </a:r>
            <a:r>
              <a:rPr lang="en-US" altLang="zh-CN" sz="2800" b="1" dirty="0">
                <a:solidFill>
                  <a:srgbClr val="009C82"/>
                </a:solidFill>
                <a:latin typeface="Verdana" panose="020B0604030504040204" pitchFamily="34" charset="0"/>
                <a:ea typeface="黑体" panose="02010609060101010101" pitchFamily="49" charset="-122"/>
                <a:cs typeface="Verdana" panose="020B0604030504040204" pitchFamily="34" charset="0"/>
              </a:rPr>
              <a:t>5</a:t>
            </a:r>
            <a:r>
              <a:rPr lang="en-US" altLang="zh-CN" sz="900" dirty="0">
                <a:solidFill>
                  <a:srgbClr val="009C82"/>
                </a:solidFill>
                <a:latin typeface="Verdana" panose="020B0604030504040204" pitchFamily="34" charset="0"/>
                <a:ea typeface="黑体" panose="02010609060101010101" pitchFamily="49" charset="-122"/>
                <a:cs typeface="Verdana" panose="020B0604030504040204" pitchFamily="34" charset="0"/>
              </a:rPr>
              <a:t> </a:t>
            </a:r>
            <a:r>
              <a:rPr lang="en-US" altLang="zh-CN" sz="9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 </a:t>
            </a:r>
            <a:endParaRPr lang="en-US" altLang="zh-CN" sz="9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endParaRPr>
          </a:p>
          <a:p>
            <a:pPr indent="0">
              <a:lnSpc>
                <a:spcPct val="110000"/>
              </a:lnSpc>
              <a:buClr>
                <a:schemeClr val="accent1"/>
              </a:buClr>
              <a:buFont typeface="黑体" panose="02010609060101010101" pitchFamily="49" charset="-122"/>
              <a:buNone/>
            </a:pPr>
            <a:r>
              <a:rPr lang="zh-CN" altLang="en-US" sz="1200" dirty="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rPr>
              <a:t>家研发及制造基地</a:t>
            </a:r>
            <a:endParaRPr lang="zh-CN" altLang="en-US" sz="1200" dirty="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endParaRPr>
          </a:p>
        </p:txBody>
      </p:sp>
      <p:sp>
        <p:nvSpPr>
          <p:cNvPr id="28" name="文本框 27"/>
          <p:cNvSpPr txBox="1"/>
          <p:nvPr/>
        </p:nvSpPr>
        <p:spPr>
          <a:xfrm>
            <a:off x="9138920" y="2003796"/>
            <a:ext cx="1767205" cy="767715"/>
          </a:xfrm>
          <a:prstGeom prst="rect">
            <a:avLst/>
          </a:prstGeom>
          <a:noFill/>
        </p:spPr>
        <p:txBody>
          <a:bodyPr wrap="square" rtlCol="0" anchor="t">
            <a:spAutoFit/>
          </a:bodyPr>
          <a:lstStyle/>
          <a:p>
            <a:pPr indent="0">
              <a:lnSpc>
                <a:spcPct val="110000"/>
              </a:lnSpc>
              <a:buClr>
                <a:schemeClr val="accent1"/>
              </a:buClr>
              <a:buFont typeface="黑体" panose="02010609060101010101" pitchFamily="49" charset="-122"/>
              <a:buNone/>
            </a:pPr>
            <a:r>
              <a:rPr lang="en-US" altLang="zh-CN" sz="2800" b="1">
                <a:solidFill>
                  <a:srgbClr val="009C82"/>
                </a:solidFill>
                <a:latin typeface="Verdana" panose="020B0604030504040204" pitchFamily="34" charset="0"/>
                <a:ea typeface="黑体" panose="02010609060101010101" pitchFamily="49" charset="-122"/>
                <a:cs typeface="Verdana" panose="020B0604030504040204" pitchFamily="34" charset="0"/>
              </a:rPr>
              <a:t>90</a:t>
            </a:r>
            <a:endParaRPr lang="en-US" altLang="zh-CN" sz="2800" b="1">
              <a:solidFill>
                <a:srgbClr val="009C82"/>
              </a:solidFill>
              <a:latin typeface="Verdana" panose="020B0604030504040204" pitchFamily="34" charset="0"/>
              <a:ea typeface="黑体" panose="02010609060101010101" pitchFamily="49" charset="-122"/>
              <a:cs typeface="Verdana" panose="020B0604030504040204" pitchFamily="34" charset="0"/>
            </a:endParaRPr>
          </a:p>
          <a:p>
            <a:pPr indent="0">
              <a:lnSpc>
                <a:spcPct val="110000"/>
              </a:lnSpc>
              <a:buClr>
                <a:schemeClr val="accent1"/>
              </a:buClr>
              <a:buFont typeface="黑体" panose="02010609060101010101" pitchFamily="49" charset="-122"/>
              <a:buNone/>
            </a:pPr>
            <a:r>
              <a:rPr lang="zh-CN" altLang="en-US" sz="120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rPr>
              <a:t>多个国家和地区</a:t>
            </a:r>
            <a:endParaRPr lang="zh-CN" altLang="en-US" sz="120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endParaRPr>
          </a:p>
        </p:txBody>
      </p:sp>
      <p:sp>
        <p:nvSpPr>
          <p:cNvPr id="30" name="文本框 29"/>
          <p:cNvSpPr txBox="1"/>
          <p:nvPr/>
        </p:nvSpPr>
        <p:spPr>
          <a:xfrm>
            <a:off x="4074723" y="2251836"/>
            <a:ext cx="862737" cy="360355"/>
          </a:xfrm>
          <a:prstGeom prst="rect">
            <a:avLst/>
          </a:prstGeom>
          <a:noFill/>
        </p:spPr>
        <p:txBody>
          <a:bodyPr wrap="none" rtlCol="0">
            <a:spAutoFit/>
          </a:bodyPr>
          <a:lstStyle/>
          <a:p>
            <a:pPr indent="0">
              <a:lnSpc>
                <a:spcPct val="110000"/>
              </a:lnSpc>
              <a:buClr>
                <a:schemeClr val="accent1"/>
              </a:buClr>
              <a:buFont typeface="黑体" panose="02010609060101010101" pitchFamily="49" charset="-122"/>
              <a:buNone/>
            </a:pPr>
            <a:r>
              <a:rPr lang="zh-CN" altLang="en-US" sz="1755" b="1" dirty="0">
                <a:solidFill>
                  <a:schemeClr val="tx1">
                    <a:lumMod val="75000"/>
                    <a:lumOff val="25000"/>
                  </a:schemeClr>
                </a:solidFill>
                <a:latin typeface="Verdana" panose="020B0604030504040204" pitchFamily="34" charset="0"/>
                <a:ea typeface="黑体" panose="02010609060101010101" pitchFamily="49" charset="-122"/>
                <a:cs typeface="黑体" panose="02010609060101010101" pitchFamily="49" charset="-122"/>
              </a:rPr>
              <a:t>在全球</a:t>
            </a:r>
            <a:endParaRPr lang="zh-CN" altLang="en-US" sz="1755" b="1" dirty="0">
              <a:solidFill>
                <a:schemeClr val="tx1">
                  <a:lumMod val="75000"/>
                  <a:lumOff val="25000"/>
                </a:schemeClr>
              </a:solidFill>
              <a:latin typeface="Verdana" panose="020B0604030504040204" pitchFamily="34" charset="0"/>
              <a:ea typeface="黑体" panose="02010609060101010101" pitchFamily="49" charset="-122"/>
              <a:cs typeface="黑体" panose="02010609060101010101" pitchFamily="49" charset="-122"/>
            </a:endParaRPr>
          </a:p>
        </p:txBody>
      </p:sp>
      <p:sp>
        <p:nvSpPr>
          <p:cNvPr id="42" name="文本框 41"/>
          <p:cNvSpPr txBox="1"/>
          <p:nvPr/>
        </p:nvSpPr>
        <p:spPr>
          <a:xfrm>
            <a:off x="4022361" y="3922474"/>
            <a:ext cx="987469" cy="417154"/>
          </a:xfrm>
          <a:prstGeom prst="rect">
            <a:avLst/>
          </a:prstGeom>
          <a:noFill/>
        </p:spPr>
        <p:txBody>
          <a:bodyPr wrap="none" rtlCol="0">
            <a:noAutofit/>
          </a:bodyPr>
          <a:lstStyle/>
          <a:p>
            <a:pPr indent="0">
              <a:lnSpc>
                <a:spcPct val="110000"/>
              </a:lnSpc>
              <a:buClr>
                <a:schemeClr val="accent1"/>
              </a:buClr>
              <a:buFont typeface="黑体" panose="02010609060101010101" pitchFamily="49" charset="-122"/>
              <a:buNone/>
            </a:pPr>
            <a:r>
              <a:rPr lang="zh-CN" altLang="en-US" sz="1755" b="1">
                <a:solidFill>
                  <a:schemeClr val="tx1">
                    <a:lumMod val="75000"/>
                    <a:lumOff val="25000"/>
                  </a:schemeClr>
                </a:solidFill>
                <a:latin typeface="Verdana" panose="020B0604030504040204" pitchFamily="34" charset="0"/>
                <a:ea typeface="黑体" panose="02010609060101010101" pitchFamily="49" charset="-122"/>
                <a:cs typeface="黑体" panose="02010609060101010101" pitchFamily="49" charset="-122"/>
              </a:rPr>
              <a:t>在中国</a:t>
            </a:r>
            <a:endParaRPr lang="zh-CN" altLang="en-US" sz="1755" b="1">
              <a:solidFill>
                <a:schemeClr val="tx1">
                  <a:lumMod val="75000"/>
                  <a:lumOff val="25000"/>
                </a:schemeClr>
              </a:solidFill>
              <a:latin typeface="Verdana" panose="020B0604030504040204" pitchFamily="34" charset="0"/>
              <a:ea typeface="黑体" panose="02010609060101010101" pitchFamily="49" charset="-122"/>
              <a:cs typeface="黑体" panose="02010609060101010101" pitchFamily="49" charset="-122"/>
            </a:endParaRPr>
          </a:p>
        </p:txBody>
      </p:sp>
      <p:sp>
        <p:nvSpPr>
          <p:cNvPr id="44" name="文本框 43"/>
          <p:cNvSpPr txBox="1"/>
          <p:nvPr/>
        </p:nvSpPr>
        <p:spPr>
          <a:xfrm>
            <a:off x="4945765" y="3652714"/>
            <a:ext cx="1686995" cy="767715"/>
          </a:xfrm>
          <a:prstGeom prst="rect">
            <a:avLst/>
          </a:prstGeom>
          <a:noFill/>
        </p:spPr>
        <p:txBody>
          <a:bodyPr wrap="square" rtlCol="0" anchor="t">
            <a:spAutoFit/>
          </a:bodyPr>
          <a:lstStyle/>
          <a:p>
            <a:pPr indent="0">
              <a:lnSpc>
                <a:spcPct val="110000"/>
              </a:lnSpc>
              <a:buClr>
                <a:schemeClr val="accent1"/>
              </a:buClr>
              <a:buFont typeface="黑体" panose="02010609060101010101" pitchFamily="49" charset="-122"/>
              <a:buNone/>
            </a:pPr>
            <a:r>
              <a:rPr lang="zh-CN" altLang="en-US" sz="2800" b="1">
                <a:solidFill>
                  <a:srgbClr val="009C82"/>
                </a:solidFill>
                <a:latin typeface="Verdana" panose="020B0604030504040204" pitchFamily="34" charset="0"/>
                <a:ea typeface="黑体" panose="02010609060101010101" pitchFamily="49" charset="-122"/>
                <a:cs typeface="Verdana" panose="020B0604030504040204" pitchFamily="34" charset="0"/>
              </a:rPr>
              <a:t>1</a:t>
            </a:r>
            <a:r>
              <a:rPr lang="en-US" altLang="zh-CN" sz="2800" b="1">
                <a:solidFill>
                  <a:srgbClr val="009C82"/>
                </a:solidFill>
                <a:latin typeface="Verdana" panose="020B0604030504040204" pitchFamily="34" charset="0"/>
                <a:ea typeface="黑体" panose="02010609060101010101" pitchFamily="49" charset="-122"/>
                <a:cs typeface="Verdana" panose="020B0604030504040204" pitchFamily="34" charset="0"/>
              </a:rPr>
              <a:t>0</a:t>
            </a:r>
            <a:endParaRPr lang="zh-CN" altLang="en-US" sz="2800" b="1">
              <a:solidFill>
                <a:srgbClr val="009C82"/>
              </a:solidFill>
              <a:latin typeface="Verdana" panose="020B0604030504040204" pitchFamily="34" charset="0"/>
              <a:ea typeface="黑体" panose="02010609060101010101" pitchFamily="49" charset="-122"/>
              <a:cs typeface="Verdana" panose="020B0604030504040204" pitchFamily="34" charset="0"/>
            </a:endParaRPr>
          </a:p>
          <a:p>
            <a:pPr indent="0">
              <a:lnSpc>
                <a:spcPct val="110000"/>
              </a:lnSpc>
              <a:buClr>
                <a:schemeClr val="accent1"/>
              </a:buClr>
              <a:buFont typeface="黑体" panose="02010609060101010101" pitchFamily="49" charset="-122"/>
              <a:buNone/>
            </a:pPr>
            <a:r>
              <a:rPr lang="zh-CN" altLang="en-US" sz="120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rPr>
              <a:t>家分公司及代表处</a:t>
            </a:r>
            <a:endParaRPr lang="zh-CN" altLang="en-US" sz="120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endParaRPr>
          </a:p>
        </p:txBody>
      </p:sp>
      <p:sp>
        <p:nvSpPr>
          <p:cNvPr id="45" name="文本框 44"/>
          <p:cNvSpPr txBox="1"/>
          <p:nvPr/>
        </p:nvSpPr>
        <p:spPr>
          <a:xfrm>
            <a:off x="6315710" y="3652714"/>
            <a:ext cx="2102485" cy="767715"/>
          </a:xfrm>
          <a:prstGeom prst="rect">
            <a:avLst/>
          </a:prstGeom>
          <a:noFill/>
        </p:spPr>
        <p:txBody>
          <a:bodyPr wrap="square" rtlCol="0" anchor="t">
            <a:spAutoFit/>
          </a:bodyPr>
          <a:lstStyle/>
          <a:p>
            <a:pPr indent="0">
              <a:lnSpc>
                <a:spcPct val="110000"/>
              </a:lnSpc>
              <a:buClr>
                <a:schemeClr val="accent1"/>
              </a:buClr>
              <a:buFont typeface="黑体" panose="02010609060101010101" pitchFamily="49" charset="-122"/>
              <a:buNone/>
            </a:pPr>
            <a:r>
              <a:rPr lang="zh-CN" altLang="en-US" sz="2800" b="1">
                <a:solidFill>
                  <a:srgbClr val="009C82"/>
                </a:solidFill>
                <a:latin typeface="Verdana" panose="020B0604030504040204" pitchFamily="34" charset="0"/>
                <a:ea typeface="黑体" panose="02010609060101010101" pitchFamily="49" charset="-122"/>
                <a:cs typeface="Verdana" panose="020B0604030504040204" pitchFamily="34" charset="0"/>
              </a:rPr>
              <a:t>1</a:t>
            </a:r>
            <a:r>
              <a:rPr lang="en-US" altLang="zh-CN" sz="2800" b="1">
                <a:solidFill>
                  <a:srgbClr val="009C82"/>
                </a:solidFill>
                <a:latin typeface="Verdana" panose="020B0604030504040204" pitchFamily="34" charset="0"/>
                <a:ea typeface="黑体" panose="02010609060101010101" pitchFamily="49" charset="-122"/>
                <a:cs typeface="Verdana" panose="020B0604030504040204" pitchFamily="34" charset="0"/>
              </a:rPr>
              <a:t>,000</a:t>
            </a:r>
            <a:r>
              <a:rPr lang="en-US" altLang="zh-CN" sz="100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 </a:t>
            </a:r>
            <a:r>
              <a:rPr lang="en-US" altLang="zh-CN" sz="120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  </a:t>
            </a:r>
            <a:endParaRPr lang="en-US" altLang="zh-CN" sz="120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endParaRPr>
          </a:p>
          <a:p>
            <a:pPr indent="0">
              <a:lnSpc>
                <a:spcPct val="110000"/>
              </a:lnSpc>
              <a:buClr>
                <a:schemeClr val="accent1"/>
              </a:buClr>
              <a:buFont typeface="黑体" panose="02010609060101010101" pitchFamily="49" charset="-122"/>
              <a:buNone/>
            </a:pPr>
            <a:r>
              <a:rPr lang="zh-CN" altLang="en-US" sz="120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rPr>
              <a:t>名员工</a:t>
            </a:r>
            <a:endParaRPr lang="zh-CN" altLang="en-US" sz="120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endParaRPr>
          </a:p>
        </p:txBody>
      </p:sp>
      <p:sp>
        <p:nvSpPr>
          <p:cNvPr id="46" name="文本框 45"/>
          <p:cNvSpPr txBox="1"/>
          <p:nvPr/>
        </p:nvSpPr>
        <p:spPr>
          <a:xfrm>
            <a:off x="9170728" y="3652714"/>
            <a:ext cx="1686995" cy="767715"/>
          </a:xfrm>
          <a:prstGeom prst="rect">
            <a:avLst/>
          </a:prstGeom>
          <a:noFill/>
        </p:spPr>
        <p:txBody>
          <a:bodyPr wrap="square" rtlCol="0" anchor="t">
            <a:spAutoFit/>
          </a:bodyPr>
          <a:lstStyle/>
          <a:p>
            <a:pPr indent="0">
              <a:lnSpc>
                <a:spcPct val="110000"/>
              </a:lnSpc>
              <a:buClr>
                <a:schemeClr val="accent1"/>
              </a:buClr>
              <a:buFont typeface="黑体" panose="02010609060101010101" pitchFamily="49" charset="-122"/>
              <a:buNone/>
            </a:pPr>
            <a:r>
              <a:rPr lang="en-US" altLang="zh-CN" sz="2800" b="1" dirty="0">
                <a:solidFill>
                  <a:srgbClr val="009C82"/>
                </a:solidFill>
                <a:latin typeface="Verdana" panose="020B0604030504040204" pitchFamily="34" charset="0"/>
                <a:ea typeface="黑体" panose="02010609060101010101" pitchFamily="49" charset="-122"/>
                <a:cs typeface="Verdana" panose="020B0604030504040204" pitchFamily="34" charset="0"/>
              </a:rPr>
              <a:t>400</a:t>
            </a:r>
            <a:r>
              <a:rPr lang="en-US" altLang="zh-CN" sz="12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   </a:t>
            </a:r>
            <a:endParaRPr lang="en-US" altLang="zh-CN" sz="12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endParaRPr>
          </a:p>
          <a:p>
            <a:pPr indent="0">
              <a:lnSpc>
                <a:spcPct val="110000"/>
              </a:lnSpc>
              <a:buClr>
                <a:schemeClr val="accent1"/>
              </a:buClr>
              <a:buFont typeface="黑体" panose="02010609060101010101" pitchFamily="49" charset="-122"/>
              <a:buNone/>
            </a:pPr>
            <a:r>
              <a:rPr lang="zh-CN" altLang="en-US" sz="1200" dirty="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rPr>
              <a:t>家经销商伙伴</a:t>
            </a:r>
            <a:endParaRPr lang="zh-CN" altLang="en-US" sz="1200" dirty="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endParaRPr>
          </a:p>
        </p:txBody>
      </p:sp>
      <p:sp>
        <p:nvSpPr>
          <p:cNvPr id="6" name="文本框 5"/>
          <p:cNvSpPr txBox="1"/>
          <p:nvPr/>
        </p:nvSpPr>
        <p:spPr>
          <a:xfrm>
            <a:off x="7701557" y="3652714"/>
            <a:ext cx="1686995" cy="767715"/>
          </a:xfrm>
          <a:prstGeom prst="rect">
            <a:avLst/>
          </a:prstGeom>
          <a:noFill/>
        </p:spPr>
        <p:txBody>
          <a:bodyPr wrap="square" rtlCol="0" anchor="t">
            <a:spAutoFit/>
          </a:bodyPr>
          <a:lstStyle/>
          <a:p>
            <a:pPr indent="0">
              <a:lnSpc>
                <a:spcPct val="110000"/>
              </a:lnSpc>
              <a:buClr>
                <a:schemeClr val="accent1"/>
              </a:buClr>
              <a:buFont typeface="黑体" panose="02010609060101010101" pitchFamily="49" charset="-122"/>
              <a:buNone/>
            </a:pPr>
            <a:r>
              <a:rPr lang="en-US" sz="2800" b="1" dirty="0">
                <a:solidFill>
                  <a:srgbClr val="009C82"/>
                </a:solidFill>
                <a:latin typeface="Verdana" panose="020B0604030504040204" pitchFamily="34" charset="0"/>
                <a:ea typeface="黑体" panose="02010609060101010101" pitchFamily="49" charset="-122"/>
                <a:cs typeface="Verdana" panose="020B0604030504040204" pitchFamily="34" charset="0"/>
              </a:rPr>
              <a:t>2</a:t>
            </a:r>
            <a:r>
              <a:rPr lang="en-US" altLang="zh-CN" sz="900" dirty="0">
                <a:solidFill>
                  <a:srgbClr val="009C82"/>
                </a:solidFill>
                <a:latin typeface="Verdana" panose="020B0604030504040204" pitchFamily="34" charset="0"/>
                <a:ea typeface="黑体" panose="02010609060101010101" pitchFamily="49" charset="-122"/>
                <a:cs typeface="Verdana" panose="020B0604030504040204" pitchFamily="34" charset="0"/>
              </a:rPr>
              <a:t>  </a:t>
            </a:r>
            <a:r>
              <a:rPr lang="en-US" altLang="zh-CN" sz="9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 </a:t>
            </a:r>
            <a:endParaRPr lang="en-US" altLang="zh-CN" sz="900" dirty="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endParaRPr>
          </a:p>
          <a:p>
            <a:pPr indent="0">
              <a:lnSpc>
                <a:spcPct val="110000"/>
              </a:lnSpc>
              <a:buClr>
                <a:schemeClr val="accent1"/>
              </a:buClr>
              <a:buFont typeface="黑体" panose="02010609060101010101" pitchFamily="49" charset="-122"/>
              <a:buNone/>
            </a:pPr>
            <a:r>
              <a:rPr lang="zh-CN" altLang="en-US" sz="1200" dirty="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rPr>
              <a:t>家研发及制造基地</a:t>
            </a:r>
            <a:endParaRPr lang="zh-CN" altLang="en-US" sz="1200" dirty="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endParaRPr>
          </a:p>
        </p:txBody>
      </p:sp>
      <p:sp>
        <p:nvSpPr>
          <p:cNvPr id="7" name="文本框 6"/>
          <p:cNvSpPr txBox="1"/>
          <p:nvPr/>
        </p:nvSpPr>
        <p:spPr>
          <a:xfrm>
            <a:off x="6362065" y="2003484"/>
            <a:ext cx="1765935" cy="767715"/>
          </a:xfrm>
          <a:prstGeom prst="rect">
            <a:avLst/>
          </a:prstGeom>
          <a:noFill/>
        </p:spPr>
        <p:txBody>
          <a:bodyPr wrap="square" rtlCol="0" anchor="t">
            <a:spAutoFit/>
          </a:bodyPr>
          <a:lstStyle/>
          <a:p>
            <a:pPr indent="0">
              <a:lnSpc>
                <a:spcPct val="110000"/>
              </a:lnSpc>
              <a:buClr>
                <a:schemeClr val="accent1"/>
              </a:buClr>
              <a:buFont typeface="黑体" panose="02010609060101010101" pitchFamily="49" charset="-122"/>
              <a:buNone/>
            </a:pPr>
            <a:r>
              <a:rPr lang="en-US" altLang="zh-CN" sz="2800" b="1">
                <a:solidFill>
                  <a:srgbClr val="009C82"/>
                </a:solidFill>
                <a:latin typeface="Verdana" panose="020B0604030504040204" pitchFamily="34" charset="0"/>
                <a:ea typeface="黑体" panose="02010609060101010101" pitchFamily="49" charset="-122"/>
                <a:cs typeface="Verdana" panose="020B0604030504040204" pitchFamily="34" charset="0"/>
              </a:rPr>
              <a:t>9,000</a:t>
            </a:r>
            <a:r>
              <a:rPr lang="en-US" altLang="zh-CN" sz="100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 </a:t>
            </a:r>
            <a:r>
              <a:rPr lang="en-US" altLang="zh-CN" sz="120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rPr>
              <a:t>  </a:t>
            </a:r>
            <a:endParaRPr lang="en-US" altLang="zh-CN" sz="1200">
              <a:solidFill>
                <a:schemeClr val="tx1">
                  <a:lumMod val="75000"/>
                  <a:lumOff val="25000"/>
                </a:schemeClr>
              </a:solidFill>
              <a:latin typeface="Verdana" panose="020B0604030504040204" pitchFamily="34" charset="0"/>
              <a:ea typeface="黑体" panose="02010609060101010101" pitchFamily="49" charset="-122"/>
              <a:cs typeface="Verdana" panose="020B0604030504040204" pitchFamily="34" charset="0"/>
            </a:endParaRPr>
          </a:p>
          <a:p>
            <a:pPr indent="0">
              <a:lnSpc>
                <a:spcPct val="110000"/>
              </a:lnSpc>
              <a:buClr>
                <a:schemeClr val="accent1"/>
              </a:buClr>
              <a:buFont typeface="黑体" panose="02010609060101010101" pitchFamily="49" charset="-122"/>
              <a:buNone/>
            </a:pPr>
            <a:r>
              <a:rPr lang="zh-CN" altLang="en-US" sz="120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rPr>
              <a:t>名员工</a:t>
            </a:r>
            <a:endParaRPr lang="zh-CN" altLang="en-US" sz="1200">
              <a:solidFill>
                <a:schemeClr val="tx1">
                  <a:lumMod val="95000"/>
                  <a:lumOff val="5000"/>
                </a:schemeClr>
              </a:solidFill>
              <a:latin typeface="Verdana" panose="020B0604030504040204" pitchFamily="34" charset="0"/>
              <a:ea typeface="黑体" panose="02010609060101010101" pitchFamily="49" charset="-122"/>
              <a:cs typeface="Verdan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699" advTm="41864">
        <p:fade/>
      </p:transition>
    </mc:Choice>
    <mc:Fallback>
      <p:transition spd="med" advTm="418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Horizontal)">
                                      <p:cBhvr>
                                        <p:cTn id="7" dur="500"/>
                                        <p:tgtEl>
                                          <p:spTgt spid="4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barn(outVertical)">
                                      <p:cBhvr>
                                        <p:cTn id="1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57573" y="489878"/>
            <a:ext cx="8305523" cy="811062"/>
          </a:xfrm>
        </p:spPr>
        <p:txBody>
          <a:bodyPr/>
          <a:lstStyle/>
          <a:p>
            <a:pPr>
              <a:spcBef>
                <a:spcPts val="0"/>
              </a:spcBef>
              <a:spcAft>
                <a:spcPts val="0"/>
              </a:spcAft>
            </a:pPr>
            <a:r>
              <a:rPr lang="zh-CN" altLang="en-US" dirty="0"/>
              <a:t>数据中心浪潮下液冷的机缘与优势</a:t>
            </a:r>
            <a:endParaRPr lang="zh-CN" altLang="en-US" dirty="0"/>
          </a:p>
        </p:txBody>
      </p:sp>
      <p:sp>
        <p:nvSpPr>
          <p:cNvPr id="198" name="流程图: 资料带 197"/>
          <p:cNvSpPr/>
          <p:nvPr/>
        </p:nvSpPr>
        <p:spPr>
          <a:xfrm>
            <a:off x="6178767" y="940900"/>
            <a:ext cx="1368152" cy="792000"/>
          </a:xfrm>
          <a:prstGeom prst="flowChartPunchedTape">
            <a:avLst/>
          </a:prstGeom>
          <a:solidFill>
            <a:srgbClr val="009C82"/>
          </a:solidFill>
          <a:ln w="12700">
            <a:solidFill>
              <a:srgbClr val="009C8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10000"/>
              </a:lnSpc>
              <a:buClr>
                <a:schemeClr val="accent1"/>
              </a:buClr>
            </a:pPr>
            <a:r>
              <a:rPr lang="zh-CN" altLang="en-US" sz="1600" b="1" dirty="0">
                <a:solidFill>
                  <a:schemeClr val="bg1"/>
                </a:solidFill>
              </a:rPr>
              <a:t>算力需求</a:t>
            </a:r>
            <a:endParaRPr lang="zh-CN" altLang="en-US" sz="1600" b="1" dirty="0">
              <a:solidFill>
                <a:schemeClr val="bg1"/>
              </a:solidFill>
            </a:endParaRPr>
          </a:p>
        </p:txBody>
      </p:sp>
      <p:sp>
        <p:nvSpPr>
          <p:cNvPr id="224" name="文本框 223"/>
          <p:cNvSpPr txBox="1"/>
          <p:nvPr/>
        </p:nvSpPr>
        <p:spPr>
          <a:xfrm>
            <a:off x="472322" y="1044194"/>
            <a:ext cx="5400000" cy="648000"/>
          </a:xfrm>
          <a:prstGeom prst="rect">
            <a:avLst/>
          </a:prstGeom>
          <a:solidFill>
            <a:srgbClr val="009C82"/>
          </a:solidFill>
          <a:ln w="38100">
            <a:solidFill>
              <a:srgbClr val="009C82"/>
            </a:solidFill>
          </a:ln>
        </p:spPr>
        <p:txBody>
          <a:bodyPr wrap="square" anchor="ctr" anchorCtr="1">
            <a:spAutoFit/>
          </a:bodyPr>
          <a:lstStyle/>
          <a:p>
            <a:r>
              <a:rPr lang="zh-CN" altLang="en-US" sz="2400" b="1" dirty="0">
                <a:solidFill>
                  <a:schemeClr val="bg1"/>
                </a:solidFill>
                <a:latin typeface="黑体" panose="02010609060101010101" pitchFamily="49" charset="-122"/>
                <a:ea typeface="黑体" panose="02010609060101010101" pitchFamily="49" charset="-122"/>
              </a:rPr>
              <a:t>数据中心</a:t>
            </a:r>
            <a:r>
              <a:rPr lang="en-US" altLang="zh-CN" sz="2400" b="1" dirty="0">
                <a:solidFill>
                  <a:schemeClr val="bg1"/>
                </a:solidFill>
                <a:latin typeface="黑体" panose="02010609060101010101" pitchFamily="49" charset="-122"/>
                <a:ea typeface="黑体" panose="02010609060101010101" pitchFamily="49" charset="-122"/>
              </a:rPr>
              <a:t>-</a:t>
            </a:r>
            <a:r>
              <a:rPr lang="zh-CN" altLang="en-US" sz="2400" b="1" dirty="0">
                <a:solidFill>
                  <a:schemeClr val="bg1"/>
                </a:solidFill>
                <a:latin typeface="黑体" panose="02010609060101010101" pitchFamily="49" charset="-122"/>
                <a:ea typeface="黑体" panose="02010609060101010101" pitchFamily="49" charset="-122"/>
              </a:rPr>
              <a:t>新质生产力的重要基础设施</a:t>
            </a:r>
            <a:endParaRPr lang="zh-CN" altLang="en-US" sz="2400" b="1" dirty="0">
              <a:solidFill>
                <a:schemeClr val="bg1"/>
              </a:solidFill>
              <a:latin typeface="黑体" panose="02010609060101010101" pitchFamily="49" charset="-122"/>
              <a:ea typeface="黑体" panose="02010609060101010101" pitchFamily="49" charset="-122"/>
            </a:endParaRPr>
          </a:p>
        </p:txBody>
      </p:sp>
      <p:graphicFrame>
        <p:nvGraphicFramePr>
          <p:cNvPr id="220" name="图示 219"/>
          <p:cNvGraphicFramePr/>
          <p:nvPr/>
        </p:nvGraphicFramePr>
        <p:xfrm>
          <a:off x="7704266" y="940900"/>
          <a:ext cx="2106930" cy="792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260" name="Graphic 12" descr="Upward trend with solid fill"/>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15718" y="1732348"/>
            <a:ext cx="1298087" cy="1059940"/>
          </a:xfrm>
          <a:prstGeom prst="rect">
            <a:avLst/>
          </a:prstGeom>
        </p:spPr>
      </p:pic>
      <p:sp>
        <p:nvSpPr>
          <p:cNvPr id="262" name="文本框 261"/>
          <p:cNvSpPr txBox="1"/>
          <p:nvPr/>
        </p:nvSpPr>
        <p:spPr>
          <a:xfrm>
            <a:off x="7741218" y="1732900"/>
            <a:ext cx="2098651" cy="1584793"/>
          </a:xfrm>
          <a:prstGeom prst="rect">
            <a:avLst/>
          </a:prstGeom>
          <a:noFill/>
        </p:spPr>
        <p:txBody>
          <a:bodyPr wrap="none" rtlCol="0">
            <a:spAutoFit/>
          </a:bodyPr>
          <a:lstStyle/>
          <a:p>
            <a:pPr marL="180975" indent="-180975">
              <a:lnSpc>
                <a:spcPct val="110000"/>
              </a:lnSpc>
              <a:buClr>
                <a:schemeClr val="accent1"/>
              </a:buClr>
              <a:buFont typeface="Verdana" panose="020B0604030504040204" pitchFamily="34" charset="0"/>
              <a:buChar char="•"/>
            </a:pPr>
            <a:r>
              <a:rPr lang="zh-CN" altLang="en-US" sz="1500" dirty="0">
                <a:latin typeface="黑体" panose="02010609060101010101" pitchFamily="49" charset="-122"/>
                <a:ea typeface="黑体" panose="02010609060101010101" pitchFamily="49" charset="-122"/>
              </a:rPr>
              <a:t>数据的指数级增长</a:t>
            </a:r>
            <a:endParaRPr lang="en-US" altLang="zh-CN" sz="1500" dirty="0">
              <a:latin typeface="黑体" panose="02010609060101010101" pitchFamily="49" charset="-122"/>
              <a:ea typeface="黑体" panose="02010609060101010101" pitchFamily="49" charset="-122"/>
            </a:endParaRPr>
          </a:p>
          <a:p>
            <a:pPr marL="180975" indent="-180975">
              <a:lnSpc>
                <a:spcPct val="110000"/>
              </a:lnSpc>
              <a:buClr>
                <a:schemeClr val="accent1"/>
              </a:buClr>
              <a:buFont typeface="Verdana" panose="020B0604030504040204" pitchFamily="34" charset="0"/>
              <a:buChar char="•"/>
            </a:pPr>
            <a:r>
              <a:rPr lang="zh-CN" altLang="en-US" sz="1500" dirty="0">
                <a:latin typeface="黑体" panose="02010609060101010101" pitchFamily="49" charset="-122"/>
                <a:ea typeface="黑体" panose="02010609060101010101" pitchFamily="49" charset="-122"/>
              </a:rPr>
              <a:t>高功率芯片的普及</a:t>
            </a:r>
            <a:endParaRPr lang="en-US" altLang="zh-CN" sz="1500" dirty="0">
              <a:latin typeface="黑体" panose="02010609060101010101" pitchFamily="49" charset="-122"/>
              <a:ea typeface="黑体" panose="02010609060101010101" pitchFamily="49" charset="-122"/>
            </a:endParaRPr>
          </a:p>
          <a:p>
            <a:pPr marL="180975" indent="-180975">
              <a:lnSpc>
                <a:spcPct val="110000"/>
              </a:lnSpc>
              <a:buClr>
                <a:schemeClr val="accent1"/>
              </a:buClr>
              <a:buFont typeface="Verdana" panose="020B0604030504040204" pitchFamily="34" charset="0"/>
              <a:buChar char="•"/>
            </a:pPr>
            <a:r>
              <a:rPr lang="zh-CN" altLang="en-US" sz="1500" dirty="0">
                <a:latin typeface="黑体" panose="02010609060101010101" pitchFamily="49" charset="-122"/>
                <a:ea typeface="黑体" panose="02010609060101010101" pitchFamily="49" charset="-122"/>
              </a:rPr>
              <a:t>人工智能的流行</a:t>
            </a:r>
            <a:endParaRPr lang="en-US" altLang="zh-CN" sz="1500" dirty="0">
              <a:latin typeface="黑体" panose="02010609060101010101" pitchFamily="49" charset="-122"/>
              <a:ea typeface="黑体" panose="02010609060101010101" pitchFamily="49" charset="-122"/>
            </a:endParaRPr>
          </a:p>
          <a:p>
            <a:pPr marL="180975" indent="-180975">
              <a:lnSpc>
                <a:spcPct val="110000"/>
              </a:lnSpc>
              <a:buClr>
                <a:schemeClr val="accent1"/>
              </a:buClr>
              <a:buFont typeface="Verdana" panose="020B0604030504040204" pitchFamily="34" charset="0"/>
              <a:buChar char="•"/>
            </a:pPr>
            <a:r>
              <a:rPr lang="zh-CN" altLang="en-US" sz="1500" dirty="0">
                <a:latin typeface="黑体" panose="02010609060101010101" pitchFamily="49" charset="-122"/>
                <a:ea typeface="黑体" panose="02010609060101010101" pitchFamily="49" charset="-122"/>
              </a:rPr>
              <a:t>数据中心密集化分布</a:t>
            </a:r>
            <a:endParaRPr lang="en-US" altLang="zh-CN" sz="1500" dirty="0">
              <a:latin typeface="黑体" panose="02010609060101010101" pitchFamily="49" charset="-122"/>
              <a:ea typeface="黑体" panose="02010609060101010101" pitchFamily="49" charset="-122"/>
            </a:endParaRPr>
          </a:p>
          <a:p>
            <a:pPr marL="180975" indent="-180975">
              <a:lnSpc>
                <a:spcPct val="110000"/>
              </a:lnSpc>
              <a:buClr>
                <a:schemeClr val="accent1"/>
              </a:buClr>
              <a:buFont typeface="Verdana" panose="020B0604030504040204" pitchFamily="34" charset="0"/>
              <a:buChar char="•"/>
            </a:pPr>
            <a:r>
              <a:rPr lang="zh-CN" altLang="en-US" sz="1500" dirty="0">
                <a:latin typeface="黑体" panose="02010609060101010101" pitchFamily="49" charset="-122"/>
                <a:ea typeface="黑体" panose="02010609060101010101" pitchFamily="49" charset="-122"/>
              </a:rPr>
              <a:t>边缘计算的兴起</a:t>
            </a:r>
            <a:endParaRPr lang="en-US" altLang="zh-CN" sz="1500" dirty="0">
              <a:latin typeface="黑体" panose="02010609060101010101" pitchFamily="49" charset="-122"/>
              <a:ea typeface="黑体" panose="02010609060101010101" pitchFamily="49" charset="-122"/>
            </a:endParaRPr>
          </a:p>
          <a:p>
            <a:pPr marL="180975" indent="-180975">
              <a:lnSpc>
                <a:spcPct val="110000"/>
              </a:lnSpc>
              <a:buClr>
                <a:schemeClr val="accent1"/>
              </a:buClr>
              <a:buFont typeface="Verdana" panose="020B0604030504040204" pitchFamily="34" charset="0"/>
              <a:buChar char="•"/>
            </a:pPr>
            <a:r>
              <a:rPr lang="zh-CN" altLang="en-US" sz="1500" dirty="0">
                <a:latin typeface="黑体" panose="02010609060101010101" pitchFamily="49" charset="-122"/>
                <a:ea typeface="黑体" panose="02010609060101010101" pitchFamily="49" charset="-122"/>
              </a:rPr>
              <a:t>机柜管理密度升级</a:t>
            </a:r>
            <a:endParaRPr lang="zh-CN" altLang="en-US" sz="1500" dirty="0">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8"/>
          <a:stretch>
            <a:fillRect/>
          </a:stretch>
        </p:blipFill>
        <p:spPr>
          <a:xfrm>
            <a:off x="316767" y="2014017"/>
            <a:ext cx="5675328" cy="2895208"/>
          </a:xfrm>
          <a:prstGeom prst="rect">
            <a:avLst/>
          </a:prstGeom>
        </p:spPr>
      </p:pic>
      <p:grpSp>
        <p:nvGrpSpPr>
          <p:cNvPr id="7" name="组合 6"/>
          <p:cNvGrpSpPr/>
          <p:nvPr/>
        </p:nvGrpSpPr>
        <p:grpSpPr>
          <a:xfrm>
            <a:off x="6215718" y="3317693"/>
            <a:ext cx="3955518" cy="2313133"/>
            <a:chOff x="322043" y="1192998"/>
            <a:chExt cx="3955518" cy="2313133"/>
          </a:xfrm>
        </p:grpSpPr>
        <p:sp>
          <p:nvSpPr>
            <p:cNvPr id="8" name="流程图: 资料带 7"/>
            <p:cNvSpPr/>
            <p:nvPr/>
          </p:nvSpPr>
          <p:spPr>
            <a:xfrm>
              <a:off x="322043" y="1192998"/>
              <a:ext cx="1368152" cy="792000"/>
            </a:xfrm>
            <a:prstGeom prst="flowChartPunchedTape">
              <a:avLst/>
            </a:prstGeom>
            <a:solidFill>
              <a:srgbClr val="009C82"/>
            </a:solidFill>
            <a:ln w="12700">
              <a:solidFill>
                <a:srgbClr val="009C8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10000"/>
                </a:lnSpc>
                <a:buClr>
                  <a:schemeClr val="accent1"/>
                </a:buClr>
              </a:pPr>
              <a:r>
                <a:rPr lang="zh-CN" altLang="en-US" sz="1600" b="1" dirty="0">
                  <a:solidFill>
                    <a:schemeClr val="bg1"/>
                  </a:solidFill>
                </a:rPr>
                <a:t>政策驱动</a:t>
              </a:r>
              <a:endParaRPr lang="en-US" altLang="zh-CN" sz="1600" b="1" dirty="0">
                <a:solidFill>
                  <a:schemeClr val="bg1"/>
                </a:solidFill>
              </a:endParaRPr>
            </a:p>
          </p:txBody>
        </p:sp>
        <p:sp>
          <p:nvSpPr>
            <p:cNvPr id="10" name="矩形: 圆角 9"/>
            <p:cNvSpPr/>
            <p:nvPr/>
          </p:nvSpPr>
          <p:spPr>
            <a:xfrm>
              <a:off x="1973561" y="2858059"/>
              <a:ext cx="2304000" cy="648072"/>
            </a:xfrm>
            <a:prstGeom prst="roundRect">
              <a:avLst/>
            </a:prstGeom>
            <a:solidFill>
              <a:srgbClr val="009C82"/>
            </a:solidFill>
            <a:ln w="12700">
              <a:solidFill>
                <a:srgbClr val="009C8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10000"/>
                </a:lnSpc>
                <a:buClr>
                  <a:schemeClr val="accent1"/>
                </a:buClr>
              </a:pPr>
              <a:r>
                <a:rPr lang="zh-CN" altLang="en-US" sz="1600" b="1" dirty="0">
                  <a:solidFill>
                    <a:schemeClr val="bg1"/>
                  </a:solidFill>
                </a:rPr>
                <a:t>东数西算</a:t>
              </a:r>
              <a:endParaRPr lang="en-US" altLang="zh-CN" sz="1600" b="1" dirty="0">
                <a:solidFill>
                  <a:schemeClr val="bg1"/>
                </a:solidFill>
              </a:endParaRPr>
            </a:p>
            <a:p>
              <a:pPr algn="ctr">
                <a:lnSpc>
                  <a:spcPct val="110000"/>
                </a:lnSpc>
                <a:buClr>
                  <a:schemeClr val="accent1"/>
                </a:buClr>
              </a:pPr>
              <a:r>
                <a:rPr lang="en-US" altLang="zh-CN" sz="1100" dirty="0">
                  <a:solidFill>
                    <a:schemeClr val="bg1"/>
                  </a:solidFill>
                </a:rPr>
                <a:t>8</a:t>
              </a:r>
              <a:r>
                <a:rPr lang="zh-CN" altLang="en-US" sz="1100" dirty="0">
                  <a:solidFill>
                    <a:schemeClr val="bg1"/>
                  </a:solidFill>
                </a:rPr>
                <a:t>个算力枢纽</a:t>
              </a:r>
              <a:r>
                <a:rPr lang="en-US" altLang="zh-CN" sz="1100" dirty="0">
                  <a:solidFill>
                    <a:schemeClr val="bg1"/>
                  </a:solidFill>
                </a:rPr>
                <a:t>+10</a:t>
              </a:r>
              <a:r>
                <a:rPr lang="zh-CN" altLang="en-US" sz="1100" dirty="0">
                  <a:solidFill>
                    <a:schemeClr val="bg1"/>
                  </a:solidFill>
                </a:rPr>
                <a:t>个数据中心集群</a:t>
              </a:r>
              <a:endParaRPr lang="zh-CN" altLang="en-US" sz="1100" dirty="0">
                <a:solidFill>
                  <a:schemeClr val="bg1"/>
                </a:solidFill>
              </a:endParaRPr>
            </a:p>
          </p:txBody>
        </p:sp>
        <p:sp>
          <p:nvSpPr>
            <p:cNvPr id="11" name="矩形: 圆角 10"/>
            <p:cNvSpPr/>
            <p:nvPr/>
          </p:nvSpPr>
          <p:spPr>
            <a:xfrm>
              <a:off x="1973561" y="1336926"/>
              <a:ext cx="2304000" cy="648072"/>
            </a:xfrm>
            <a:prstGeom prst="roundRect">
              <a:avLst/>
            </a:prstGeom>
            <a:solidFill>
              <a:srgbClr val="009C82"/>
            </a:solidFill>
            <a:ln w="12700">
              <a:solidFill>
                <a:srgbClr val="009C8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10000"/>
                </a:lnSpc>
                <a:buClr>
                  <a:schemeClr val="accent1"/>
                </a:buClr>
              </a:pPr>
              <a:r>
                <a:rPr lang="zh-CN" altLang="en-US" sz="1600" b="1" dirty="0">
                  <a:solidFill>
                    <a:schemeClr val="bg1"/>
                  </a:solidFill>
                </a:rPr>
                <a:t>全球气候</a:t>
              </a:r>
              <a:endParaRPr lang="en-US" altLang="zh-CN" sz="1600" b="1" dirty="0">
                <a:solidFill>
                  <a:schemeClr val="bg1"/>
                </a:solidFill>
              </a:endParaRPr>
            </a:p>
            <a:p>
              <a:pPr algn="ctr">
                <a:lnSpc>
                  <a:spcPct val="110000"/>
                </a:lnSpc>
                <a:buClr>
                  <a:schemeClr val="accent1"/>
                </a:buClr>
              </a:pPr>
              <a:r>
                <a:rPr lang="zh-CN" altLang="en-US" sz="1050" b="1" dirty="0">
                  <a:solidFill>
                    <a:schemeClr val="bg1"/>
                  </a:solidFill>
                </a:rPr>
                <a:t>温升控制目标</a:t>
              </a:r>
              <a:r>
                <a:rPr lang="en-US" altLang="zh-CN" sz="1050" b="1" dirty="0">
                  <a:solidFill>
                    <a:schemeClr val="bg1"/>
                  </a:solidFill>
                </a:rPr>
                <a:t>&lt;1.5</a:t>
              </a:r>
              <a:r>
                <a:rPr lang="zh-CN" altLang="en-US" sz="1050" b="1" dirty="0">
                  <a:solidFill>
                    <a:schemeClr val="bg1"/>
                  </a:solidFill>
                </a:rPr>
                <a:t>℃</a:t>
              </a:r>
              <a:endParaRPr lang="zh-CN" altLang="en-US" sz="1050" b="1" dirty="0">
                <a:solidFill>
                  <a:schemeClr val="bg1"/>
                </a:solidFill>
              </a:endParaRPr>
            </a:p>
          </p:txBody>
        </p:sp>
        <p:sp>
          <p:nvSpPr>
            <p:cNvPr id="12" name="矩形: 圆角 11"/>
            <p:cNvSpPr/>
            <p:nvPr/>
          </p:nvSpPr>
          <p:spPr>
            <a:xfrm>
              <a:off x="1973561" y="2097493"/>
              <a:ext cx="2304000" cy="648072"/>
            </a:xfrm>
            <a:prstGeom prst="roundRect">
              <a:avLst/>
            </a:prstGeom>
            <a:solidFill>
              <a:srgbClr val="009C82"/>
            </a:solidFill>
            <a:ln w="12700">
              <a:solidFill>
                <a:srgbClr val="009C8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10000"/>
                </a:lnSpc>
                <a:buClr>
                  <a:schemeClr val="accent1"/>
                </a:buClr>
              </a:pPr>
              <a:r>
                <a:rPr lang="zh-CN" altLang="en-US" sz="1600" b="1" dirty="0">
                  <a:solidFill>
                    <a:schemeClr val="bg1"/>
                  </a:solidFill>
                </a:rPr>
                <a:t>双碳目标</a:t>
              </a:r>
              <a:endParaRPr lang="en-US" altLang="zh-CN" sz="1600" b="1" dirty="0">
                <a:solidFill>
                  <a:schemeClr val="bg1"/>
                </a:solidFill>
              </a:endParaRPr>
            </a:p>
            <a:p>
              <a:pPr algn="ctr">
                <a:lnSpc>
                  <a:spcPct val="110000"/>
                </a:lnSpc>
                <a:buClr>
                  <a:schemeClr val="accent1"/>
                </a:buClr>
              </a:pPr>
              <a:r>
                <a:rPr lang="zh-CN" altLang="en-US" sz="1100" dirty="0">
                  <a:solidFill>
                    <a:schemeClr val="bg1"/>
                  </a:solidFill>
                </a:rPr>
                <a:t>绿色数据中心，欧盟能效指令对</a:t>
              </a:r>
              <a:r>
                <a:rPr lang="en-US" altLang="zh-CN" sz="1100" dirty="0">
                  <a:solidFill>
                    <a:schemeClr val="bg1"/>
                  </a:solidFill>
                </a:rPr>
                <a:t>PUE</a:t>
              </a:r>
              <a:r>
                <a:rPr lang="zh-CN" altLang="en-US" sz="1100" dirty="0">
                  <a:solidFill>
                    <a:schemeClr val="bg1"/>
                  </a:solidFill>
                </a:rPr>
                <a:t>设限</a:t>
              </a:r>
              <a:r>
                <a:rPr lang="zh-CN" altLang="en-US" sz="1100" dirty="0">
                  <a:solidFill>
                    <a:schemeClr val="bg1"/>
                  </a:solidFill>
                  <a:latin typeface="黑体" panose="02010609060101010101" pitchFamily="49" charset="-122"/>
                  <a:ea typeface="黑体" panose="02010609060101010101" pitchFamily="49" charset="-122"/>
                </a:rPr>
                <a:t>≤</a:t>
              </a:r>
              <a:r>
                <a:rPr lang="en-US" altLang="zh-CN" sz="1100" dirty="0">
                  <a:solidFill>
                    <a:schemeClr val="bg1"/>
                  </a:solidFill>
                </a:rPr>
                <a:t>1.3</a:t>
              </a:r>
              <a:endParaRPr lang="zh-CN" altLang="en-US" sz="1100" dirty="0">
                <a:solidFill>
                  <a:schemeClr val="bg1"/>
                </a:solidFill>
              </a:endParaRPr>
            </a:p>
          </p:txBody>
        </p:sp>
      </p:grpSp>
      <p:sp>
        <p:nvSpPr>
          <p:cNvPr id="13" name="文本框 12"/>
          <p:cNvSpPr txBox="1"/>
          <p:nvPr/>
        </p:nvSpPr>
        <p:spPr>
          <a:xfrm>
            <a:off x="6197302" y="2680145"/>
            <a:ext cx="1338828" cy="328167"/>
          </a:xfrm>
          <a:prstGeom prst="rect">
            <a:avLst/>
          </a:prstGeom>
          <a:noFill/>
          <a:ln w="19050">
            <a:solidFill>
              <a:srgbClr val="009C82"/>
            </a:solidFill>
          </a:ln>
        </p:spPr>
        <p:txBody>
          <a:bodyPr wrap="none" rtlCol="0">
            <a:spAutoFit/>
          </a:bodyPr>
          <a:lstStyle/>
          <a:p>
            <a:pPr>
              <a:lnSpc>
                <a:spcPct val="110000"/>
              </a:lnSpc>
              <a:buClr>
                <a:schemeClr val="accent1"/>
              </a:buClr>
            </a:pPr>
            <a:r>
              <a:rPr lang="zh-CN" altLang="en-US" sz="1500" dirty="0"/>
              <a:t>规模全球第二</a:t>
            </a:r>
            <a:endParaRPr lang="zh-CN" altLang="en-US" sz="1500" dirty="0"/>
          </a:p>
        </p:txBody>
      </p:sp>
      <p:sp>
        <p:nvSpPr>
          <p:cNvPr id="3" name="文本框 2"/>
          <p:cNvSpPr txBox="1"/>
          <p:nvPr/>
        </p:nvSpPr>
        <p:spPr>
          <a:xfrm>
            <a:off x="6333123" y="1707752"/>
            <a:ext cx="912429" cy="580480"/>
          </a:xfrm>
          <a:prstGeom prst="rect">
            <a:avLst/>
          </a:prstGeom>
          <a:noFill/>
        </p:spPr>
        <p:txBody>
          <a:bodyPr wrap="none" rtlCol="0">
            <a:spAutoFit/>
          </a:bodyPr>
          <a:lstStyle/>
          <a:p>
            <a:pPr>
              <a:lnSpc>
                <a:spcPct val="110000"/>
              </a:lnSpc>
              <a:buClr>
                <a:schemeClr val="accent1"/>
              </a:buClr>
            </a:pPr>
            <a:r>
              <a:rPr lang="zh-CN" altLang="en-US" sz="1500" dirty="0"/>
              <a:t>  超</a:t>
            </a:r>
            <a:r>
              <a:rPr lang="en-US" altLang="zh-CN" sz="1500" dirty="0"/>
              <a:t>2200</a:t>
            </a:r>
            <a:endParaRPr lang="en-US" altLang="zh-CN" sz="1500" dirty="0"/>
          </a:p>
          <a:p>
            <a:pPr>
              <a:lnSpc>
                <a:spcPct val="110000"/>
              </a:lnSpc>
              <a:buClr>
                <a:schemeClr val="accent1"/>
              </a:buClr>
            </a:pPr>
            <a:r>
              <a:rPr lang="en-US" altLang="zh-CN" sz="1500" dirty="0"/>
              <a:t>  20%</a:t>
            </a:r>
            <a:endParaRPr lang="zh-CN" altLang="en-US" sz="1500" dirty="0"/>
          </a:p>
        </p:txBody>
      </p:sp>
      <p:sp>
        <p:nvSpPr>
          <p:cNvPr id="4" name="矩形 3"/>
          <p:cNvSpPr/>
          <p:nvPr/>
        </p:nvSpPr>
        <p:spPr>
          <a:xfrm>
            <a:off x="5706740" y="2014017"/>
            <a:ext cx="317669" cy="2742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180975" indent="-180975" algn="ctr">
              <a:lnSpc>
                <a:spcPct val="110000"/>
              </a:lnSpc>
              <a:buClr>
                <a:schemeClr val="accent1"/>
              </a:buClr>
              <a:buFont typeface="Verdana" panose="020B0604030504040204" pitchFamily="34" charset="0"/>
              <a:buChar char="•"/>
            </a:pPr>
            <a:endParaRPr lang="zh-CN" altLang="en-US" sz="150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57573" y="489878"/>
            <a:ext cx="8305523" cy="811062"/>
          </a:xfrm>
        </p:spPr>
        <p:txBody>
          <a:bodyPr/>
          <a:lstStyle/>
          <a:p>
            <a:pPr>
              <a:spcBef>
                <a:spcPts val="0"/>
              </a:spcBef>
              <a:spcAft>
                <a:spcPts val="0"/>
              </a:spcAft>
            </a:pPr>
            <a:r>
              <a:rPr lang="zh-CN" altLang="en-US" dirty="0"/>
              <a:t>数据中心浪潮下液冷的机缘与优势</a:t>
            </a:r>
            <a:endParaRPr lang="zh-CN" altLang="en-US" dirty="0"/>
          </a:p>
        </p:txBody>
      </p:sp>
      <p:sp>
        <p:nvSpPr>
          <p:cNvPr id="255" name="矩形 254"/>
          <p:cNvSpPr/>
          <p:nvPr/>
        </p:nvSpPr>
        <p:spPr>
          <a:xfrm>
            <a:off x="656682" y="3162846"/>
            <a:ext cx="3096000" cy="792000"/>
          </a:xfrm>
          <a:prstGeom prst="rect">
            <a:avLst/>
          </a:prstGeom>
          <a:solidFill>
            <a:srgbClr val="009C82"/>
          </a:solidFill>
          <a:ln w="12700">
            <a:solidFill>
              <a:srgbClr val="009C8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10000"/>
              </a:lnSpc>
              <a:buClr>
                <a:schemeClr val="accent1"/>
              </a:buClr>
            </a:pPr>
            <a:r>
              <a:rPr lang="zh-CN" altLang="en-US" sz="2400" b="1" dirty="0">
                <a:solidFill>
                  <a:schemeClr val="bg1"/>
                </a:solidFill>
                <a:latin typeface="黑体" panose="02010609060101010101" pitchFamily="49" charset="-122"/>
                <a:ea typeface="黑体" panose="02010609060101010101" pitchFamily="49" charset="-122"/>
              </a:rPr>
              <a:t>优势明显，必然选择</a:t>
            </a:r>
            <a:endParaRPr lang="en-US" altLang="zh-CN" sz="2400" b="1" dirty="0">
              <a:solidFill>
                <a:schemeClr val="bg1"/>
              </a:solidFill>
              <a:latin typeface="黑体" panose="02010609060101010101" pitchFamily="49" charset="-122"/>
              <a:ea typeface="黑体" panose="02010609060101010101" pitchFamily="49" charset="-122"/>
            </a:endParaRPr>
          </a:p>
        </p:txBody>
      </p:sp>
      <p:grpSp>
        <p:nvGrpSpPr>
          <p:cNvPr id="268" name="组合 267"/>
          <p:cNvGrpSpPr/>
          <p:nvPr/>
        </p:nvGrpSpPr>
        <p:grpSpPr>
          <a:xfrm>
            <a:off x="557573" y="4143153"/>
            <a:ext cx="9901695" cy="1415908"/>
            <a:chOff x="1476448" y="4694594"/>
            <a:chExt cx="9901695" cy="1415908"/>
          </a:xfrm>
        </p:grpSpPr>
        <p:sp>
          <p:nvSpPr>
            <p:cNvPr id="263" name="文本框 262"/>
            <p:cNvSpPr txBox="1"/>
            <p:nvPr/>
          </p:nvSpPr>
          <p:spPr>
            <a:xfrm>
              <a:off x="1476448" y="4697038"/>
              <a:ext cx="5086649" cy="1413464"/>
            </a:xfrm>
            <a:prstGeom prst="rect">
              <a:avLst/>
            </a:prstGeom>
            <a:noFill/>
          </p:spPr>
          <p:txBody>
            <a:bodyPr wrap="none" rtlCol="0">
              <a:spAutoFit/>
            </a:bodyPr>
            <a:lstStyle/>
            <a:p>
              <a:pPr marL="180975" indent="-180975">
                <a:lnSpc>
                  <a:spcPct val="110000"/>
                </a:lnSpc>
                <a:buClr>
                  <a:schemeClr val="accent1"/>
                </a:buClr>
                <a:buFont typeface="Verdana" panose="020B0604030504040204" pitchFamily="34" charset="0"/>
                <a:buChar char="•"/>
              </a:pPr>
              <a:r>
                <a:rPr lang="zh-CN" altLang="en-US" sz="1600" dirty="0">
                  <a:latin typeface="黑体" panose="02010609060101010101" pitchFamily="49" charset="-122"/>
                  <a:ea typeface="黑体" panose="02010609060101010101" pitchFamily="49" charset="-122"/>
                </a:rPr>
                <a:t>液体导热系数是空气的</a:t>
              </a:r>
              <a:r>
                <a:rPr lang="en-US" altLang="zh-CN" sz="1600" dirty="0">
                  <a:latin typeface="黑体" panose="02010609060101010101" pitchFamily="49" charset="-122"/>
                  <a:ea typeface="黑体" panose="02010609060101010101" pitchFamily="49" charset="-122"/>
                </a:rPr>
                <a:t>25</a:t>
              </a:r>
              <a:r>
                <a:rPr lang="zh-CN" altLang="en-US" sz="1600" dirty="0">
                  <a:latin typeface="黑体" panose="02010609060101010101" pitchFamily="49" charset="-122"/>
                  <a:ea typeface="黑体" panose="02010609060101010101" pitchFamily="49" charset="-122"/>
                </a:rPr>
                <a:t>倍</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单位时间热量导的多</a:t>
              </a:r>
              <a:endParaRPr lang="en-US" altLang="zh-CN" sz="1600" dirty="0">
                <a:latin typeface="黑体" panose="02010609060101010101" pitchFamily="49" charset="-122"/>
                <a:ea typeface="黑体" panose="02010609060101010101" pitchFamily="49" charset="-122"/>
              </a:endParaRPr>
            </a:p>
            <a:p>
              <a:pPr marL="180975" indent="-180975">
                <a:lnSpc>
                  <a:spcPct val="110000"/>
                </a:lnSpc>
                <a:buClr>
                  <a:schemeClr val="accent1"/>
                </a:buClr>
                <a:buFont typeface="Verdana" panose="020B0604030504040204" pitchFamily="34" charset="0"/>
                <a:buChar char="•"/>
              </a:pPr>
              <a:r>
                <a:rPr lang="zh-CN" altLang="en-US" sz="1600" dirty="0">
                  <a:latin typeface="黑体" panose="02010609060101010101" pitchFamily="49" charset="-122"/>
                  <a:ea typeface="黑体" panose="02010609060101010101" pitchFamily="49" charset="-122"/>
                </a:rPr>
                <a:t>液体比热容是空气的</a:t>
              </a:r>
              <a:r>
                <a:rPr lang="en-US" altLang="zh-CN" sz="1600" dirty="0">
                  <a:latin typeface="黑体" panose="02010609060101010101" pitchFamily="49" charset="-122"/>
                  <a:ea typeface="黑体" panose="02010609060101010101" pitchFamily="49" charset="-122"/>
                </a:rPr>
                <a:t>4</a:t>
              </a:r>
              <a:r>
                <a:rPr lang="zh-CN" altLang="en-US" sz="1600" dirty="0">
                  <a:latin typeface="黑体" panose="02010609060101010101" pitchFamily="49" charset="-122"/>
                  <a:ea typeface="黑体" panose="02010609060101010101" pitchFamily="49" charset="-122"/>
                </a:rPr>
                <a:t>倍</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单位质量液体热量吸得多</a:t>
              </a:r>
              <a:endParaRPr lang="en-US" altLang="zh-CN" sz="1600" dirty="0">
                <a:latin typeface="黑体" panose="02010609060101010101" pitchFamily="49" charset="-122"/>
                <a:ea typeface="黑体" panose="02010609060101010101" pitchFamily="49" charset="-122"/>
              </a:endParaRPr>
            </a:p>
            <a:p>
              <a:pPr marL="180975" indent="-180975">
                <a:lnSpc>
                  <a:spcPct val="110000"/>
                </a:lnSpc>
                <a:buClr>
                  <a:schemeClr val="accent1"/>
                </a:buClr>
                <a:buFont typeface="Verdana" panose="020B0604030504040204" pitchFamily="34" charset="0"/>
                <a:buChar char="•"/>
              </a:pPr>
              <a:r>
                <a:rPr lang="zh-CN" altLang="en-US" sz="1600" dirty="0">
                  <a:latin typeface="黑体" panose="02010609060101010101" pitchFamily="49" charset="-122"/>
                  <a:ea typeface="黑体" panose="02010609060101010101" pitchFamily="49" charset="-122"/>
                </a:rPr>
                <a:t>液体传热系数是空气</a:t>
              </a:r>
              <a:r>
                <a:rPr lang="en-US" altLang="zh-CN" sz="1600" dirty="0">
                  <a:latin typeface="黑体" panose="02010609060101010101" pitchFamily="49" charset="-122"/>
                  <a:ea typeface="黑体" panose="02010609060101010101" pitchFamily="49" charset="-122"/>
                </a:rPr>
                <a:t>100</a:t>
              </a:r>
              <a:r>
                <a:rPr lang="zh-CN" altLang="en-US" sz="1600" dirty="0">
                  <a:latin typeface="黑体" panose="02010609060101010101" pitchFamily="49" charset="-122"/>
                  <a:ea typeface="黑体" panose="02010609060101010101" pitchFamily="49" charset="-122"/>
                </a:rPr>
                <a:t>倍</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热阻低，高效传热</a:t>
              </a:r>
              <a:endParaRPr lang="en-US" altLang="zh-CN" sz="1600" dirty="0">
                <a:latin typeface="黑体" panose="02010609060101010101" pitchFamily="49" charset="-122"/>
                <a:ea typeface="黑体" panose="02010609060101010101" pitchFamily="49" charset="-122"/>
              </a:endParaRPr>
            </a:p>
            <a:p>
              <a:pPr marL="180975" indent="-180975">
                <a:lnSpc>
                  <a:spcPct val="110000"/>
                </a:lnSpc>
                <a:buClr>
                  <a:schemeClr val="accent1"/>
                </a:buClr>
                <a:buFont typeface="Verdana" panose="020B0604030504040204" pitchFamily="34" charset="0"/>
                <a:buChar char="•"/>
              </a:pPr>
              <a:r>
                <a:rPr lang="zh-CN" altLang="en-US" sz="1600" dirty="0">
                  <a:latin typeface="黑体" panose="02010609060101010101" pitchFamily="49" charset="-122"/>
                  <a:ea typeface="黑体" panose="02010609060101010101" pitchFamily="49" charset="-122"/>
                </a:rPr>
                <a:t>风冷处理十几千瓦机柜，液冷轻松应对百千瓦级机柜</a:t>
              </a:r>
              <a:endParaRPr lang="en-US" altLang="zh-CN" sz="1600" dirty="0">
                <a:latin typeface="黑体" panose="02010609060101010101" pitchFamily="49" charset="-122"/>
                <a:ea typeface="黑体" panose="02010609060101010101" pitchFamily="49" charset="-122"/>
              </a:endParaRPr>
            </a:p>
            <a:p>
              <a:pPr marL="180975" indent="-180975">
                <a:lnSpc>
                  <a:spcPct val="110000"/>
                </a:lnSpc>
                <a:buClr>
                  <a:schemeClr val="accent1"/>
                </a:buClr>
                <a:buFont typeface="Verdana" panose="020B0604030504040204" pitchFamily="34" charset="0"/>
                <a:buChar char="•"/>
              </a:pPr>
              <a:r>
                <a:rPr lang="zh-CN" altLang="en-US" sz="1600" dirty="0">
                  <a:latin typeface="黑体" panose="02010609060101010101" pitchFamily="49" charset="-122"/>
                  <a:ea typeface="黑体" panose="02010609060101010101" pitchFamily="49" charset="-122"/>
                </a:rPr>
                <a:t>液冷</a:t>
              </a:r>
              <a:r>
                <a:rPr lang="en-US" altLang="zh-CN" sz="1600" dirty="0">
                  <a:latin typeface="黑体" panose="02010609060101010101" pitchFamily="49" charset="-122"/>
                  <a:ea typeface="黑体" panose="02010609060101010101" pitchFamily="49" charset="-122"/>
                </a:rPr>
                <a:t>PUE&lt;1.3</a:t>
              </a:r>
              <a:r>
                <a:rPr lang="zh-CN" altLang="en-US" sz="1600" dirty="0">
                  <a:latin typeface="黑体" panose="02010609060101010101" pitchFamily="49" charset="-122"/>
                  <a:ea typeface="黑体" panose="02010609060101010101" pitchFamily="49" charset="-122"/>
                </a:rPr>
                <a:t> </a:t>
              </a:r>
              <a:r>
                <a:rPr lang="en-US" altLang="zh-CN" sz="1600" dirty="0">
                  <a:latin typeface="黑体" panose="02010609060101010101" pitchFamily="49" charset="-122"/>
                  <a:ea typeface="黑体" panose="02010609060101010101" pitchFamily="49" charset="-122"/>
                </a:rPr>
                <a:t>vs.</a:t>
              </a:r>
              <a:r>
                <a:rPr lang="zh-CN" altLang="en-US" sz="1600" dirty="0">
                  <a:latin typeface="黑体" panose="02010609060101010101" pitchFamily="49" charset="-122"/>
                  <a:ea typeface="黑体" panose="02010609060101010101" pitchFamily="49" charset="-122"/>
                </a:rPr>
                <a:t>风冷</a:t>
              </a:r>
              <a:r>
                <a:rPr lang="en-US" altLang="zh-CN" sz="1600" dirty="0">
                  <a:latin typeface="黑体" panose="02010609060101010101" pitchFamily="49" charset="-122"/>
                  <a:ea typeface="黑体" panose="02010609060101010101" pitchFamily="49" charset="-122"/>
                </a:rPr>
                <a:t>&gt;1.5</a:t>
              </a:r>
              <a:endParaRPr lang="en-US" altLang="zh-CN" sz="1600" dirty="0">
                <a:latin typeface="黑体" panose="02010609060101010101" pitchFamily="49" charset="-122"/>
                <a:ea typeface="黑体" panose="02010609060101010101" pitchFamily="49" charset="-122"/>
              </a:endParaRPr>
            </a:p>
          </p:txBody>
        </p:sp>
        <p:sp>
          <p:nvSpPr>
            <p:cNvPr id="264" name="文本框 263"/>
            <p:cNvSpPr txBox="1"/>
            <p:nvPr/>
          </p:nvSpPr>
          <p:spPr>
            <a:xfrm>
              <a:off x="6496678" y="4694594"/>
              <a:ext cx="4881465" cy="1413464"/>
            </a:xfrm>
            <a:prstGeom prst="rect">
              <a:avLst/>
            </a:prstGeom>
            <a:noFill/>
          </p:spPr>
          <p:txBody>
            <a:bodyPr wrap="none" rtlCol="0">
              <a:spAutoFit/>
            </a:bodyPr>
            <a:lstStyle/>
            <a:p>
              <a:pPr marL="180975" indent="-180975">
                <a:lnSpc>
                  <a:spcPct val="110000"/>
                </a:lnSpc>
                <a:buClr>
                  <a:schemeClr val="accent1"/>
                </a:buClr>
                <a:buFont typeface="Verdana" panose="020B0604030504040204" pitchFamily="34" charset="0"/>
                <a:buChar char="•"/>
              </a:pPr>
              <a:r>
                <a:rPr lang="zh-CN" altLang="en-US" sz="1600" dirty="0">
                  <a:latin typeface="黑体" panose="02010609060101010101" pitchFamily="49" charset="-122"/>
                  <a:ea typeface="黑体" panose="02010609060101010101" pitchFamily="49" charset="-122"/>
                </a:rPr>
                <a:t>余热回收供暖或发电潜力，回收价值更优</a:t>
              </a:r>
              <a:endParaRPr lang="en-US" altLang="zh-CN" sz="1600" dirty="0">
                <a:latin typeface="黑体" panose="02010609060101010101" pitchFamily="49" charset="-122"/>
                <a:ea typeface="黑体" panose="02010609060101010101" pitchFamily="49" charset="-122"/>
              </a:endParaRPr>
            </a:p>
            <a:p>
              <a:pPr marL="180975" indent="-180975">
                <a:lnSpc>
                  <a:spcPct val="110000"/>
                </a:lnSpc>
                <a:buClr>
                  <a:schemeClr val="accent1"/>
                </a:buClr>
                <a:buFont typeface="Verdana" panose="020B0604030504040204" pitchFamily="34" charset="0"/>
                <a:buChar char="•"/>
              </a:pPr>
              <a:r>
                <a:rPr lang="zh-CN" altLang="en-US" sz="1600" dirty="0">
                  <a:latin typeface="黑体" panose="02010609060101010101" pitchFamily="49" charset="-122"/>
                  <a:ea typeface="黑体" panose="02010609060101010101" pitchFamily="49" charset="-122"/>
                </a:rPr>
                <a:t>温度控制精度更高，温度波动小，局部过热风险低</a:t>
              </a:r>
              <a:endParaRPr lang="en-US" altLang="zh-CN" sz="1600" dirty="0">
                <a:latin typeface="黑体" panose="02010609060101010101" pitchFamily="49" charset="-122"/>
                <a:ea typeface="黑体" panose="02010609060101010101" pitchFamily="49" charset="-122"/>
              </a:endParaRPr>
            </a:p>
            <a:p>
              <a:pPr marL="180975" indent="-180975">
                <a:lnSpc>
                  <a:spcPct val="110000"/>
                </a:lnSpc>
                <a:buClr>
                  <a:schemeClr val="accent1"/>
                </a:buClr>
                <a:buFont typeface="Verdana" panose="020B0604030504040204" pitchFamily="34" charset="0"/>
                <a:buChar char="•"/>
              </a:pPr>
              <a:r>
                <a:rPr lang="zh-CN" altLang="en-US" sz="1600" dirty="0">
                  <a:latin typeface="黑体" panose="02010609060101010101" pitchFamily="49" charset="-122"/>
                  <a:ea typeface="黑体" panose="02010609060101010101" pitchFamily="49" charset="-122"/>
                </a:rPr>
                <a:t>空间效率，液冷结构更紧凑，节省</a:t>
              </a:r>
              <a:r>
                <a:rPr lang="en-US" altLang="zh-CN" sz="1600" dirty="0">
                  <a:latin typeface="黑体" panose="02010609060101010101" pitchFamily="49" charset="-122"/>
                  <a:ea typeface="黑体" panose="02010609060101010101" pitchFamily="49" charset="-122"/>
                </a:rPr>
                <a:t>30%</a:t>
              </a:r>
              <a:r>
                <a:rPr lang="zh-CN" altLang="en-US" sz="1600" dirty="0">
                  <a:latin typeface="黑体" panose="02010609060101010101" pitchFamily="49" charset="-122"/>
                  <a:ea typeface="黑体" panose="02010609060101010101" pitchFamily="49" charset="-122"/>
                </a:rPr>
                <a:t>机房空间</a:t>
              </a:r>
              <a:endParaRPr lang="en-US" altLang="zh-CN" sz="1600" dirty="0">
                <a:latin typeface="黑体" panose="02010609060101010101" pitchFamily="49" charset="-122"/>
                <a:ea typeface="黑体" panose="02010609060101010101" pitchFamily="49" charset="-122"/>
              </a:endParaRPr>
            </a:p>
            <a:p>
              <a:pPr marL="180975" indent="-180975">
                <a:lnSpc>
                  <a:spcPct val="110000"/>
                </a:lnSpc>
                <a:buClr>
                  <a:schemeClr val="accent1"/>
                </a:buClr>
                <a:buFont typeface="Verdana" panose="020B0604030504040204" pitchFamily="34" charset="0"/>
                <a:buChar char="•"/>
              </a:pPr>
              <a:r>
                <a:rPr lang="zh-CN" altLang="en-US" sz="1600" dirty="0">
                  <a:latin typeface="黑体" panose="02010609060101010101" pitchFamily="49" charset="-122"/>
                  <a:ea typeface="黑体" panose="02010609060101010101" pitchFamily="49" charset="-122"/>
                </a:rPr>
                <a:t>噪音污染，风冷</a:t>
              </a:r>
              <a:r>
                <a:rPr lang="en-US" altLang="zh-CN" sz="1600" dirty="0">
                  <a:latin typeface="黑体" panose="02010609060101010101" pitchFamily="49" charset="-122"/>
                  <a:ea typeface="黑体" panose="02010609060101010101" pitchFamily="49" charset="-122"/>
                </a:rPr>
                <a:t>60-80dB,</a:t>
              </a:r>
              <a:r>
                <a:rPr lang="zh-CN" altLang="en-US" sz="1600" dirty="0">
                  <a:latin typeface="黑体" panose="02010609060101010101" pitchFamily="49" charset="-122"/>
                  <a:ea typeface="黑体" panose="02010609060101010101" pitchFamily="49" charset="-122"/>
                </a:rPr>
                <a:t>液冷</a:t>
              </a:r>
              <a:r>
                <a:rPr lang="en-US" altLang="zh-CN" sz="1600" dirty="0">
                  <a:latin typeface="黑体" panose="02010609060101010101" pitchFamily="49" charset="-122"/>
                  <a:ea typeface="黑体" panose="02010609060101010101" pitchFamily="49" charset="-122"/>
                </a:rPr>
                <a:t>&lt;50dB</a:t>
              </a:r>
              <a:endParaRPr lang="en-US" altLang="zh-CN" sz="1600" dirty="0">
                <a:latin typeface="黑体" panose="02010609060101010101" pitchFamily="49" charset="-122"/>
                <a:ea typeface="黑体" panose="02010609060101010101" pitchFamily="49" charset="-122"/>
              </a:endParaRPr>
            </a:p>
            <a:p>
              <a:pPr marL="180975" indent="-180975">
                <a:lnSpc>
                  <a:spcPct val="110000"/>
                </a:lnSpc>
                <a:buClr>
                  <a:schemeClr val="accent1"/>
                </a:buClr>
                <a:buFont typeface="Verdana" panose="020B0604030504040204" pitchFamily="34" charset="0"/>
                <a:buChar char="•"/>
              </a:pPr>
              <a:r>
                <a:rPr lang="zh-CN" altLang="en-US" sz="1600" dirty="0">
                  <a:latin typeface="黑体" panose="02010609060101010101" pitchFamily="49" charset="-122"/>
                  <a:ea typeface="黑体" panose="02010609060101010101" pitchFamily="49" charset="-122"/>
                </a:rPr>
                <a:t>液冷具有更低维护成本</a:t>
              </a:r>
              <a:endParaRPr lang="en-US" altLang="zh-CN" sz="1600" dirty="0">
                <a:latin typeface="黑体" panose="02010609060101010101" pitchFamily="49" charset="-122"/>
                <a:ea typeface="黑体" panose="02010609060101010101" pitchFamily="49" charset="-122"/>
              </a:endParaRPr>
            </a:p>
          </p:txBody>
        </p:sp>
      </p:grpSp>
      <p:pic>
        <p:nvPicPr>
          <p:cNvPr id="269" name="图片 268"/>
          <p:cNvPicPr>
            <a:picLocks noChangeAspect="1" noChangeArrowheads="1"/>
          </p:cNvPicPr>
          <p:nvPr/>
        </p:nvPicPr>
        <p:blipFill>
          <a:blip r:embed="rId1">
            <a:extLst>
              <a:ext uri="{28A0092B-C50C-407E-A947-70E740481C1C}">
                <a14:useLocalDpi xmlns:a14="http://schemas.microsoft.com/office/drawing/2010/main" val="0"/>
              </a:ext>
            </a:extLst>
          </a:blip>
          <a:srcRect l="8725" r="8725"/>
          <a:stretch>
            <a:fillRect/>
          </a:stretch>
        </p:blipFill>
        <p:spPr bwMode="auto">
          <a:xfrm>
            <a:off x="3402484" y="1064095"/>
            <a:ext cx="2925077" cy="1908000"/>
          </a:xfrm>
          <a:custGeom>
            <a:avLst/>
            <a:gdLst>
              <a:gd name="connsiteX0" fmla="*/ 0 w 3311412"/>
              <a:gd name="connsiteY0" fmla="*/ 0 h 2160000"/>
              <a:gd name="connsiteX1" fmla="*/ 2758157 w 3311412"/>
              <a:gd name="connsiteY1" fmla="*/ 0 h 2160000"/>
              <a:gd name="connsiteX2" fmla="*/ 3311412 w 3311412"/>
              <a:gd name="connsiteY2" fmla="*/ 2160000 h 2160000"/>
              <a:gd name="connsiteX3" fmla="*/ 547180 w 3311412"/>
              <a:gd name="connsiteY3" fmla="*/ 2160000 h 2160000"/>
              <a:gd name="connsiteX4" fmla="*/ 0 w 3311412"/>
              <a:gd name="connsiteY4" fmla="*/ 23718 h 21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412" h="2160000">
                <a:moveTo>
                  <a:pt x="0" y="0"/>
                </a:moveTo>
                <a:lnTo>
                  <a:pt x="2758157" y="0"/>
                </a:lnTo>
                <a:lnTo>
                  <a:pt x="3311412" y="2160000"/>
                </a:lnTo>
                <a:lnTo>
                  <a:pt x="547180" y="2160000"/>
                </a:lnTo>
                <a:lnTo>
                  <a:pt x="0" y="23718"/>
                </a:lnTo>
                <a:close/>
              </a:path>
            </a:pathLst>
          </a:custGeom>
          <a:noFill/>
          <a:extLst>
            <a:ext uri="{909E8E84-426E-40DD-AFC4-6F175D3DCCD1}">
              <a14:hiddenFill xmlns:a14="http://schemas.microsoft.com/office/drawing/2010/main">
                <a:solidFill>
                  <a:srgbClr val="FFFFFF"/>
                </a:solidFill>
              </a14:hiddenFill>
            </a:ext>
          </a:extLst>
        </p:spPr>
      </p:pic>
      <p:pic>
        <p:nvPicPr>
          <p:cNvPr id="270" name="图片 269"/>
          <p:cNvPicPr>
            <a:picLocks noChangeAspect="1" noChangeArrowheads="1"/>
          </p:cNvPicPr>
          <p:nvPr/>
        </p:nvPicPr>
        <p:blipFill>
          <a:blip r:embed="rId2">
            <a:extLst>
              <a:ext uri="{28A0092B-C50C-407E-A947-70E740481C1C}">
                <a14:useLocalDpi xmlns:a14="http://schemas.microsoft.com/office/drawing/2010/main" val="0"/>
              </a:ext>
            </a:extLst>
          </a:blip>
          <a:srcRect l="9824" r="9824"/>
          <a:stretch>
            <a:fillRect/>
          </a:stretch>
        </p:blipFill>
        <p:spPr bwMode="auto">
          <a:xfrm>
            <a:off x="5926035" y="1064095"/>
            <a:ext cx="3077553" cy="1908000"/>
          </a:xfrm>
          <a:custGeom>
            <a:avLst/>
            <a:gdLst>
              <a:gd name="connsiteX0" fmla="*/ 0 w 3484025"/>
              <a:gd name="connsiteY0" fmla="*/ 0 h 2160000"/>
              <a:gd name="connsiteX1" fmla="*/ 3484025 w 3484025"/>
              <a:gd name="connsiteY1" fmla="*/ 0 h 2160000"/>
              <a:gd name="connsiteX2" fmla="*/ 3484025 w 3484025"/>
              <a:gd name="connsiteY2" fmla="*/ 2160000 h 2160000"/>
              <a:gd name="connsiteX3" fmla="*/ 553256 w 3484025"/>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3484025" h="2160000">
                <a:moveTo>
                  <a:pt x="0" y="0"/>
                </a:moveTo>
                <a:lnTo>
                  <a:pt x="3484025" y="0"/>
                </a:lnTo>
                <a:lnTo>
                  <a:pt x="3484025" y="2160000"/>
                </a:lnTo>
                <a:lnTo>
                  <a:pt x="553256" y="2160000"/>
                </a:lnTo>
                <a:close/>
              </a:path>
            </a:pathLst>
          </a:custGeom>
          <a:noFill/>
          <a:extLst>
            <a:ext uri="{909E8E84-426E-40DD-AFC4-6F175D3DCCD1}">
              <a14:hiddenFill xmlns:a14="http://schemas.microsoft.com/office/drawing/2010/main">
                <a:solidFill>
                  <a:srgbClr val="FFFFFF"/>
                </a:solidFill>
              </a14:hiddenFill>
            </a:ext>
          </a:extLst>
        </p:spPr>
      </p:pic>
      <p:pic>
        <p:nvPicPr>
          <p:cNvPr id="271" name="图片 270"/>
          <p:cNvPicPr>
            <a:picLocks noGrp="1" noChangeAspect="1"/>
          </p:cNvPicPr>
          <p:nvPr/>
        </p:nvPicPr>
        <p:blipFill>
          <a:blip r:embed="rId3" cstate="print">
            <a:extLst>
              <a:ext uri="{28A0092B-C50C-407E-A947-70E740481C1C}">
                <a14:useLocalDpi xmlns:a14="http://schemas.microsoft.com/office/drawing/2010/main" val="0"/>
              </a:ext>
            </a:extLst>
          </a:blip>
          <a:srcRect t="3508" b="3508"/>
          <a:stretch>
            <a:fillRect/>
          </a:stretch>
        </p:blipFill>
        <p:spPr>
          <a:xfrm>
            <a:off x="698065" y="1064096"/>
            <a:ext cx="3060173" cy="1908000"/>
          </a:xfrm>
          <a:custGeom>
            <a:avLst/>
            <a:gdLst>
              <a:gd name="connsiteX0" fmla="*/ 0 w 3464350"/>
              <a:gd name="connsiteY0" fmla="*/ 0 h 2160000"/>
              <a:gd name="connsiteX1" fmla="*/ 2911095 w 3464350"/>
              <a:gd name="connsiteY1" fmla="*/ 0 h 2160000"/>
              <a:gd name="connsiteX2" fmla="*/ 3464350 w 3464350"/>
              <a:gd name="connsiteY2" fmla="*/ 2160000 h 2160000"/>
              <a:gd name="connsiteX3" fmla="*/ 0 w 346435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3464350" h="2160000">
                <a:moveTo>
                  <a:pt x="0" y="0"/>
                </a:moveTo>
                <a:lnTo>
                  <a:pt x="2911095" y="0"/>
                </a:lnTo>
                <a:lnTo>
                  <a:pt x="3464350" y="2160000"/>
                </a:lnTo>
                <a:lnTo>
                  <a:pt x="0" y="2160000"/>
                </a:lnTo>
                <a:close/>
              </a:path>
            </a:pathLst>
          </a:custGeom>
          <a:solidFill>
            <a:schemeClr val="accent3"/>
          </a:solid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882204" y="1064096"/>
            <a:ext cx="9077762" cy="4634175"/>
          </a:xfrm>
          <a:prstGeom prst="rect">
            <a:avLst/>
          </a:prstGeom>
        </p:spPr>
      </p:pic>
      <p:sp>
        <p:nvSpPr>
          <p:cNvPr id="7" name="제목 1"/>
          <p:cNvSpPr>
            <a:spLocks noGrp="1"/>
          </p:cNvSpPr>
          <p:nvPr>
            <p:ph type="title"/>
          </p:nvPr>
        </p:nvSpPr>
        <p:spPr>
          <a:xfrm>
            <a:off x="557573" y="489878"/>
            <a:ext cx="8305523" cy="811062"/>
          </a:xfrm>
        </p:spPr>
        <p:txBody>
          <a:bodyPr/>
          <a:lstStyle/>
          <a:p>
            <a:pPr>
              <a:spcBef>
                <a:spcPts val="0"/>
              </a:spcBef>
              <a:spcAft>
                <a:spcPts val="0"/>
              </a:spcAft>
            </a:pPr>
            <a:r>
              <a:rPr lang="zh-CN" altLang="en-US" dirty="0"/>
              <a:t>数据中心浪潮下液冷的机缘与优势</a:t>
            </a:r>
            <a:endParaRPr lang="zh-CN" altLang="en-US" dirty="0"/>
          </a:p>
        </p:txBody>
      </p:sp>
      <p:sp>
        <p:nvSpPr>
          <p:cNvPr id="2" name="文本框 1"/>
          <p:cNvSpPr txBox="1"/>
          <p:nvPr/>
        </p:nvSpPr>
        <p:spPr>
          <a:xfrm>
            <a:off x="9451156" y="1064096"/>
            <a:ext cx="684671" cy="360040"/>
          </a:xfrm>
          <a:prstGeom prst="rect">
            <a:avLst/>
          </a:prstGeom>
          <a:solidFill>
            <a:schemeClr val="bg1"/>
          </a:solidFill>
          <a:ln>
            <a:solidFill>
              <a:schemeClr val="bg1"/>
            </a:solidFill>
          </a:ln>
        </p:spPr>
        <p:txBody>
          <a:bodyPr wrap="square" rtlCol="0">
            <a:spAutoFit/>
          </a:bodyPr>
          <a:lstStyle/>
          <a:p>
            <a:pPr marL="180975" indent="-180975">
              <a:lnSpc>
                <a:spcPct val="110000"/>
              </a:lnSpc>
              <a:buClr>
                <a:schemeClr val="accent1"/>
              </a:buClr>
              <a:buFont typeface="Verdana" panose="020B0604030504040204" pitchFamily="34" charset="0"/>
              <a:buChar char="•"/>
            </a:pPr>
            <a:endParaRPr lang="zh-CN" alt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2880188" y="2920522"/>
            <a:ext cx="1473001" cy="626413"/>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p>
        </p:txBody>
      </p:sp>
      <p:sp>
        <p:nvSpPr>
          <p:cNvPr id="5" name="矩形: 圆角 4"/>
          <p:cNvSpPr/>
          <p:nvPr/>
        </p:nvSpPr>
        <p:spPr>
          <a:xfrm>
            <a:off x="2889720" y="4582771"/>
            <a:ext cx="1463959" cy="626413"/>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p>
        </p:txBody>
      </p:sp>
      <p:sp>
        <p:nvSpPr>
          <p:cNvPr id="6" name="矩形: 圆角 5"/>
          <p:cNvSpPr/>
          <p:nvPr/>
        </p:nvSpPr>
        <p:spPr>
          <a:xfrm>
            <a:off x="2871144" y="1202650"/>
            <a:ext cx="1482045" cy="626413"/>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p>
        </p:txBody>
      </p:sp>
      <p:sp>
        <p:nvSpPr>
          <p:cNvPr id="7" name="矩形: 圆角 6"/>
          <p:cNvSpPr/>
          <p:nvPr/>
        </p:nvSpPr>
        <p:spPr>
          <a:xfrm>
            <a:off x="918005" y="3822059"/>
            <a:ext cx="1237330" cy="626413"/>
          </a:xfrm>
          <a:prstGeom prst="round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p>
        </p:txBody>
      </p:sp>
      <p:sp>
        <p:nvSpPr>
          <p:cNvPr id="8" name="矩形: 圆角 7"/>
          <p:cNvSpPr/>
          <p:nvPr/>
        </p:nvSpPr>
        <p:spPr>
          <a:xfrm>
            <a:off x="981808" y="1213244"/>
            <a:ext cx="1237330" cy="626413"/>
          </a:xfrm>
          <a:prstGeom prst="round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p>
        </p:txBody>
      </p:sp>
      <p:sp>
        <p:nvSpPr>
          <p:cNvPr id="9" name="矩形: 圆角 8"/>
          <p:cNvSpPr/>
          <p:nvPr/>
        </p:nvSpPr>
        <p:spPr>
          <a:xfrm>
            <a:off x="2781893" y="2502758"/>
            <a:ext cx="7605367" cy="2846815"/>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p>
        </p:txBody>
      </p:sp>
      <p:sp>
        <p:nvSpPr>
          <p:cNvPr id="11" name="文本框 10"/>
          <p:cNvSpPr txBox="1"/>
          <p:nvPr/>
        </p:nvSpPr>
        <p:spPr>
          <a:xfrm>
            <a:off x="2907446" y="1313672"/>
            <a:ext cx="1451881" cy="362279"/>
          </a:xfrm>
          <a:prstGeom prst="rect">
            <a:avLst/>
          </a:prstGeom>
          <a:noFill/>
        </p:spPr>
        <p:txBody>
          <a:bodyPr wrap="square" rtlCol="0">
            <a:spAutoFit/>
          </a:bodyPr>
          <a:lstStyle/>
          <a:p>
            <a:r>
              <a:rPr lang="zh-CN" altLang="en-US" sz="1755" dirty="0">
                <a:solidFill>
                  <a:schemeClr val="bg1"/>
                </a:solidFill>
                <a:ea typeface="微软雅黑" panose="020B0503020204020204" pitchFamily="34" charset="-122"/>
              </a:rPr>
              <a:t>冷板式液冷</a:t>
            </a:r>
            <a:endParaRPr lang="en-US" altLang="zh-CN" sz="1755" dirty="0">
              <a:solidFill>
                <a:schemeClr val="bg1"/>
              </a:solidFill>
              <a:ea typeface="微软雅黑" panose="020B0503020204020204" pitchFamily="34" charset="-122"/>
            </a:endParaRPr>
          </a:p>
        </p:txBody>
      </p:sp>
      <p:sp>
        <p:nvSpPr>
          <p:cNvPr id="12" name="文本框 11"/>
          <p:cNvSpPr txBox="1"/>
          <p:nvPr/>
        </p:nvSpPr>
        <p:spPr>
          <a:xfrm>
            <a:off x="2889722" y="3083238"/>
            <a:ext cx="1451881" cy="362279"/>
          </a:xfrm>
          <a:prstGeom prst="rect">
            <a:avLst/>
          </a:prstGeom>
          <a:noFill/>
        </p:spPr>
        <p:txBody>
          <a:bodyPr wrap="square" rtlCol="0">
            <a:spAutoFit/>
          </a:bodyPr>
          <a:lstStyle/>
          <a:p>
            <a:r>
              <a:rPr lang="zh-CN" altLang="en-US" sz="1755" dirty="0">
                <a:solidFill>
                  <a:schemeClr val="bg1"/>
                </a:solidFill>
                <a:ea typeface="微软雅黑" panose="020B0503020204020204" pitchFamily="34" charset="-122"/>
              </a:rPr>
              <a:t>浸没式液冷</a:t>
            </a:r>
            <a:endParaRPr lang="en-US" altLang="zh-CN" sz="1755" dirty="0">
              <a:solidFill>
                <a:schemeClr val="bg1"/>
              </a:solidFill>
              <a:ea typeface="微软雅黑" panose="020B0503020204020204" pitchFamily="34" charset="-122"/>
            </a:endParaRPr>
          </a:p>
        </p:txBody>
      </p:sp>
      <p:sp>
        <p:nvSpPr>
          <p:cNvPr id="13" name="文本框 12"/>
          <p:cNvSpPr txBox="1"/>
          <p:nvPr/>
        </p:nvSpPr>
        <p:spPr>
          <a:xfrm>
            <a:off x="5106014" y="3857983"/>
            <a:ext cx="2138912" cy="276999"/>
          </a:xfrm>
          <a:prstGeom prst="rect">
            <a:avLst/>
          </a:prstGeom>
          <a:noFill/>
        </p:spPr>
        <p:txBody>
          <a:bodyPr wrap="square" rtlCol="0">
            <a:spAutoFit/>
          </a:bodyPr>
          <a:lstStyle/>
          <a:p>
            <a:r>
              <a:rPr lang="zh-CN" altLang="en-US" sz="1200" dirty="0">
                <a:ea typeface="微软雅黑" panose="020B0503020204020204" pitchFamily="34" charset="-122"/>
              </a:rPr>
              <a:t>单相浸没式液冷（氟化液</a:t>
            </a:r>
            <a:r>
              <a:rPr lang="en-US" altLang="zh-CN" sz="1200" dirty="0">
                <a:ea typeface="微软雅黑" panose="020B0503020204020204" pitchFamily="34" charset="-122"/>
              </a:rPr>
              <a:t>/</a:t>
            </a:r>
            <a:r>
              <a:rPr lang="zh-CN" altLang="en-US" sz="1200" dirty="0">
                <a:ea typeface="微软雅黑" panose="020B0503020204020204" pitchFamily="34" charset="-122"/>
              </a:rPr>
              <a:t>油）</a:t>
            </a:r>
            <a:endParaRPr lang="zh-CN" altLang="en-US" sz="1200" dirty="0">
              <a:ea typeface="微软雅黑" panose="020B0503020204020204" pitchFamily="34" charset="-122"/>
            </a:endParaRPr>
          </a:p>
        </p:txBody>
      </p:sp>
      <p:sp>
        <p:nvSpPr>
          <p:cNvPr id="14" name="文本框 13"/>
          <p:cNvSpPr txBox="1"/>
          <p:nvPr/>
        </p:nvSpPr>
        <p:spPr>
          <a:xfrm>
            <a:off x="8317130" y="3878048"/>
            <a:ext cx="1926114" cy="276999"/>
          </a:xfrm>
          <a:prstGeom prst="rect">
            <a:avLst/>
          </a:prstGeom>
          <a:noFill/>
        </p:spPr>
        <p:txBody>
          <a:bodyPr wrap="square" rtlCol="0">
            <a:spAutoFit/>
          </a:bodyPr>
          <a:lstStyle/>
          <a:p>
            <a:r>
              <a:rPr lang="zh-CN" altLang="en-US" sz="1200" dirty="0">
                <a:ea typeface="微软雅黑" panose="020B0503020204020204" pitchFamily="34" charset="-122"/>
              </a:rPr>
              <a:t>两相浸没式液冷</a:t>
            </a:r>
            <a:endParaRPr lang="zh-CN" altLang="en-US" sz="1200" dirty="0">
              <a:ea typeface="微软雅黑" panose="020B0503020204020204" pitchFamily="34" charset="-122"/>
            </a:endParaRPr>
          </a:p>
        </p:txBody>
      </p:sp>
      <p:sp>
        <p:nvSpPr>
          <p:cNvPr id="16" name="文本框 15"/>
          <p:cNvSpPr txBox="1"/>
          <p:nvPr/>
        </p:nvSpPr>
        <p:spPr>
          <a:xfrm>
            <a:off x="2889722" y="4745487"/>
            <a:ext cx="1451881" cy="362279"/>
          </a:xfrm>
          <a:prstGeom prst="rect">
            <a:avLst/>
          </a:prstGeom>
          <a:noFill/>
        </p:spPr>
        <p:txBody>
          <a:bodyPr wrap="square" rtlCol="0">
            <a:spAutoFit/>
          </a:bodyPr>
          <a:lstStyle/>
          <a:p>
            <a:r>
              <a:rPr lang="zh-CN" altLang="en-US" sz="1755" dirty="0">
                <a:solidFill>
                  <a:schemeClr val="bg1"/>
                </a:solidFill>
                <a:ea typeface="微软雅黑" panose="020B0503020204020204" pitchFamily="34" charset="-122"/>
              </a:rPr>
              <a:t>喷淋式液冷</a:t>
            </a:r>
            <a:endParaRPr lang="en-US" altLang="zh-CN" sz="1755" dirty="0">
              <a:solidFill>
                <a:schemeClr val="bg1"/>
              </a:solidFill>
              <a:ea typeface="微软雅黑" panose="020B0503020204020204" pitchFamily="34" charset="-122"/>
            </a:endParaRPr>
          </a:p>
        </p:txBody>
      </p:sp>
      <p:sp>
        <p:nvSpPr>
          <p:cNvPr id="17" name="文本框 16"/>
          <p:cNvSpPr txBox="1"/>
          <p:nvPr/>
        </p:nvSpPr>
        <p:spPr>
          <a:xfrm>
            <a:off x="1034540" y="3800400"/>
            <a:ext cx="1034844" cy="632224"/>
          </a:xfrm>
          <a:prstGeom prst="rect">
            <a:avLst/>
          </a:prstGeom>
          <a:noFill/>
        </p:spPr>
        <p:txBody>
          <a:bodyPr wrap="square">
            <a:spAutoFit/>
          </a:bodyPr>
          <a:lstStyle>
            <a:defPPr>
              <a:defRPr lang="en-US"/>
            </a:defPPr>
            <a:lvl1pPr algn="ctr">
              <a:defRPr>
                <a:solidFill>
                  <a:schemeClr val="bg1"/>
                </a:solidFill>
                <a:ea typeface="微软雅黑" panose="020B0503020204020204" pitchFamily="34" charset="-122"/>
              </a:defRPr>
            </a:lvl1pPr>
          </a:lstStyle>
          <a:p>
            <a:r>
              <a:rPr lang="zh-CN" altLang="en-US" sz="1755" dirty="0"/>
              <a:t>直接式</a:t>
            </a:r>
            <a:endParaRPr lang="en-US" altLang="zh-CN" sz="1755" dirty="0"/>
          </a:p>
          <a:p>
            <a:r>
              <a:rPr lang="zh-CN" altLang="en-US" sz="1755" dirty="0"/>
              <a:t>接触型</a:t>
            </a:r>
            <a:endParaRPr lang="zh-CN" altLang="en-US" sz="1755" dirty="0"/>
          </a:p>
        </p:txBody>
      </p:sp>
      <p:sp>
        <p:nvSpPr>
          <p:cNvPr id="18" name="文本框 17"/>
          <p:cNvSpPr txBox="1"/>
          <p:nvPr/>
        </p:nvSpPr>
        <p:spPr>
          <a:xfrm>
            <a:off x="1013160" y="1202650"/>
            <a:ext cx="1102858" cy="632224"/>
          </a:xfrm>
          <a:prstGeom prst="rect">
            <a:avLst/>
          </a:prstGeom>
          <a:noFill/>
        </p:spPr>
        <p:txBody>
          <a:bodyPr wrap="square">
            <a:spAutoFit/>
          </a:bodyPr>
          <a:lstStyle>
            <a:defPPr>
              <a:defRPr lang="en-US"/>
            </a:defPPr>
            <a:lvl1pPr algn="ctr">
              <a:defRPr>
                <a:solidFill>
                  <a:schemeClr val="bg1"/>
                </a:solidFill>
                <a:ea typeface="微软雅黑" panose="020B0503020204020204" pitchFamily="34" charset="-122"/>
              </a:defRPr>
            </a:lvl1pPr>
          </a:lstStyle>
          <a:p>
            <a:r>
              <a:rPr lang="zh-CN" altLang="en-US" sz="1755" dirty="0"/>
              <a:t>间接式</a:t>
            </a:r>
            <a:endParaRPr lang="en-US" altLang="zh-CN" sz="1755" dirty="0"/>
          </a:p>
          <a:p>
            <a:r>
              <a:rPr lang="zh-CN" altLang="en-US" sz="1755" dirty="0"/>
              <a:t>非接触</a:t>
            </a:r>
            <a:endParaRPr lang="zh-CN" altLang="en-US" sz="1840" dirty="0"/>
          </a:p>
        </p:txBody>
      </p:sp>
      <p:sp>
        <p:nvSpPr>
          <p:cNvPr id="19" name="文本框 18"/>
          <p:cNvSpPr txBox="1"/>
          <p:nvPr/>
        </p:nvSpPr>
        <p:spPr>
          <a:xfrm>
            <a:off x="5106718" y="5376347"/>
            <a:ext cx="1847076" cy="276999"/>
          </a:xfrm>
          <a:prstGeom prst="rect">
            <a:avLst/>
          </a:prstGeom>
          <a:noFill/>
        </p:spPr>
        <p:txBody>
          <a:bodyPr wrap="square" rtlCol="0">
            <a:spAutoFit/>
          </a:bodyPr>
          <a:lstStyle/>
          <a:p>
            <a:r>
              <a:rPr lang="zh-CN" altLang="en-US" sz="1200" dirty="0">
                <a:ea typeface="微软雅黑" panose="020B0503020204020204" pitchFamily="34" charset="-122"/>
              </a:rPr>
              <a:t>喷淋式液冷（氟化液</a:t>
            </a:r>
            <a:r>
              <a:rPr lang="en-US" altLang="zh-CN" sz="1200" dirty="0">
                <a:ea typeface="微软雅黑" panose="020B0503020204020204" pitchFamily="34" charset="-122"/>
              </a:rPr>
              <a:t>/</a:t>
            </a:r>
            <a:r>
              <a:rPr lang="zh-CN" altLang="en-US" sz="1200" dirty="0">
                <a:ea typeface="微软雅黑" panose="020B0503020204020204" pitchFamily="34" charset="-122"/>
              </a:rPr>
              <a:t>油）</a:t>
            </a:r>
            <a:endParaRPr lang="zh-CN" altLang="en-US" sz="1200" dirty="0">
              <a:ea typeface="微软雅黑" panose="020B0503020204020204" pitchFamily="34" charset="-122"/>
            </a:endParaRPr>
          </a:p>
        </p:txBody>
      </p:sp>
      <p:sp>
        <p:nvSpPr>
          <p:cNvPr id="20" name="箭头: 右 19"/>
          <p:cNvSpPr/>
          <p:nvPr/>
        </p:nvSpPr>
        <p:spPr>
          <a:xfrm>
            <a:off x="2345813" y="1348927"/>
            <a:ext cx="390323" cy="33291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p>
        </p:txBody>
      </p:sp>
      <p:sp>
        <p:nvSpPr>
          <p:cNvPr id="21" name="箭头: 右 20"/>
          <p:cNvSpPr/>
          <p:nvPr/>
        </p:nvSpPr>
        <p:spPr>
          <a:xfrm>
            <a:off x="2283130" y="3938702"/>
            <a:ext cx="390323" cy="33291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40"/>
          </a:p>
        </p:txBody>
      </p:sp>
      <p:pic>
        <p:nvPicPr>
          <p:cNvPr id="22" name="图片 21" descr="手机屏幕截图&#10;&#10;中度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10915" y="2568766"/>
            <a:ext cx="3112318" cy="1200612"/>
          </a:xfrm>
          <a:prstGeom prst="rect">
            <a:avLst/>
          </a:prstGeom>
        </p:spPr>
      </p:pic>
      <p:pic>
        <p:nvPicPr>
          <p:cNvPr id="23" name="图片 22" descr="图示, 示意图&#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5216" y="2811815"/>
            <a:ext cx="2444272" cy="977709"/>
          </a:xfrm>
          <a:prstGeom prst="rect">
            <a:avLst/>
          </a:prstGeom>
        </p:spPr>
      </p:pic>
      <p:pic>
        <p:nvPicPr>
          <p:cNvPr id="24" name="图片 23" descr="图片包含 图示&#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914" y="751563"/>
            <a:ext cx="5346848" cy="1662671"/>
          </a:xfrm>
          <a:prstGeom prst="rect">
            <a:avLst/>
          </a:prstGeom>
        </p:spPr>
      </p:pic>
      <p:pic>
        <p:nvPicPr>
          <p:cNvPr id="25" name="图片 24" descr="图示&#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915" y="4258962"/>
            <a:ext cx="3596455" cy="1063837"/>
          </a:xfrm>
          <a:prstGeom prst="rect">
            <a:avLst/>
          </a:prstGeom>
        </p:spPr>
      </p:pic>
      <p:sp>
        <p:nvSpPr>
          <p:cNvPr id="2" name="标题 1"/>
          <p:cNvSpPr>
            <a:spLocks noGrp="1"/>
          </p:cNvSpPr>
          <p:nvPr>
            <p:ph type="title"/>
          </p:nvPr>
        </p:nvSpPr>
        <p:spPr/>
        <p:txBody>
          <a:bodyPr/>
          <a:lstStyle/>
          <a:p>
            <a:r>
              <a:rPr lang="zh-CN" altLang="en-US" dirty="0"/>
              <a:t>数据中心液冷方案</a:t>
            </a:r>
            <a:br>
              <a:rPr lang="zh-CN" altLang="en-US" dirty="0"/>
            </a:br>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数据中心液冷系统结构</a:t>
            </a:r>
            <a:br>
              <a:rPr lang="zh-CN" altLang="en-US" dirty="0"/>
            </a:br>
            <a:endParaRPr lang="zh-CN" altLang="en-US" dirty="0"/>
          </a:p>
        </p:txBody>
      </p:sp>
      <p:pic>
        <p:nvPicPr>
          <p:cNvPr id="24" name="图片 23"/>
          <p:cNvPicPr>
            <a:picLocks noChangeAspect="1"/>
          </p:cNvPicPr>
          <p:nvPr/>
        </p:nvPicPr>
        <p:blipFill>
          <a:blip r:embed="rId1"/>
          <a:stretch>
            <a:fillRect/>
          </a:stretch>
        </p:blipFill>
        <p:spPr>
          <a:xfrm>
            <a:off x="683884" y="952074"/>
            <a:ext cx="9325631" cy="4720534"/>
          </a:xfrm>
          <a:prstGeom prst="rect">
            <a:avLst/>
          </a:prstGeom>
        </p:spPr>
      </p:pic>
      <p:sp>
        <p:nvSpPr>
          <p:cNvPr id="2" name="矩形 1"/>
          <p:cNvSpPr/>
          <p:nvPr/>
        </p:nvSpPr>
        <p:spPr>
          <a:xfrm>
            <a:off x="9523164" y="952074"/>
            <a:ext cx="288032" cy="400054"/>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180975" indent="-180975" algn="ctr">
              <a:lnSpc>
                <a:spcPct val="110000"/>
              </a:lnSpc>
              <a:buClr>
                <a:schemeClr val="accent1"/>
              </a:buClr>
              <a:buFont typeface="Verdana" panose="020B0604030504040204" pitchFamily="34" charset="0"/>
              <a:buChar char="•"/>
            </a:pPr>
            <a:endParaRPr lang="zh-CN" altLang="en-US" sz="150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 name="组合 244"/>
          <p:cNvGrpSpPr/>
          <p:nvPr/>
        </p:nvGrpSpPr>
        <p:grpSpPr>
          <a:xfrm>
            <a:off x="557573" y="1679971"/>
            <a:ext cx="3708136" cy="3294774"/>
            <a:chOff x="646113" y="970213"/>
            <a:chExt cx="7852762" cy="5410266"/>
          </a:xfrm>
        </p:grpSpPr>
        <p:pic>
          <p:nvPicPr>
            <p:cNvPr id="17" name="图片 16"/>
            <p:cNvPicPr>
              <a:picLocks noChangeAspect="1"/>
            </p:cNvPicPr>
            <p:nvPr/>
          </p:nvPicPr>
          <p:blipFill rotWithShape="1">
            <a:blip r:embed="rId1"/>
            <a:srcRect t="2797" b="2066"/>
            <a:stretch>
              <a:fillRect/>
            </a:stretch>
          </p:blipFill>
          <p:spPr>
            <a:xfrm>
              <a:off x="2790005" y="970213"/>
              <a:ext cx="3156148" cy="5410266"/>
            </a:xfrm>
            <a:prstGeom prst="rect">
              <a:avLst/>
            </a:prstGeom>
          </p:spPr>
        </p:pic>
        <p:sp>
          <p:nvSpPr>
            <p:cNvPr id="18" name="矩形: 圆角 17"/>
            <p:cNvSpPr/>
            <p:nvPr/>
          </p:nvSpPr>
          <p:spPr bwMode="auto">
            <a:xfrm>
              <a:off x="646113" y="1646335"/>
              <a:ext cx="1548613" cy="367078"/>
            </a:xfrm>
            <a:prstGeom prst="roundRect">
              <a:avLst/>
            </a:prstGeom>
            <a:noFill/>
            <a:ln w="28575" algn="ctr">
              <a:solidFill>
                <a:srgbClr val="92D050"/>
              </a:solidFill>
              <a:round/>
            </a:ln>
          </p:spPr>
          <p:txBody>
            <a:bodyPr rtlCol="0" anchor="ctr"/>
            <a:lstStyle/>
            <a:p>
              <a:pPr algn="ctr"/>
              <a:r>
                <a:rPr lang="zh-CN" altLang="en-US" sz="965" dirty="0"/>
                <a:t>监控面板</a:t>
              </a:r>
              <a:endParaRPr lang="zh-CN" altLang="en-US" sz="965" dirty="0"/>
            </a:p>
          </p:txBody>
        </p:sp>
        <p:cxnSp>
          <p:nvCxnSpPr>
            <p:cNvPr id="19" name="直接箭头连接符 18"/>
            <p:cNvCxnSpPr>
              <a:stCxn id="18" idx="3"/>
            </p:cNvCxnSpPr>
            <p:nvPr/>
          </p:nvCxnSpPr>
          <p:spPr>
            <a:xfrm>
              <a:off x="2194726" y="1829875"/>
              <a:ext cx="1197698" cy="787415"/>
            </a:xfrm>
            <a:prstGeom prst="straightConnector1">
              <a:avLst/>
            </a:prstGeom>
            <a:ln>
              <a:solidFill>
                <a:srgbClr val="92D050"/>
              </a:solidFill>
              <a:tailEnd type="triangle"/>
            </a:ln>
          </p:spPr>
          <p:style>
            <a:lnRef idx="3">
              <a:schemeClr val="accent1"/>
            </a:lnRef>
            <a:fillRef idx="0">
              <a:schemeClr val="accent1"/>
            </a:fillRef>
            <a:effectRef idx="2">
              <a:schemeClr val="accent1"/>
            </a:effectRef>
            <a:fontRef idx="minor">
              <a:schemeClr val="tx1"/>
            </a:fontRef>
          </p:style>
        </p:cxnSp>
        <p:sp>
          <p:nvSpPr>
            <p:cNvPr id="20" name="矩形: 圆角 19"/>
            <p:cNvSpPr/>
            <p:nvPr/>
          </p:nvSpPr>
          <p:spPr bwMode="auto">
            <a:xfrm>
              <a:off x="6950262" y="3302006"/>
              <a:ext cx="1548613" cy="496835"/>
            </a:xfrm>
            <a:prstGeom prst="roundRect">
              <a:avLst/>
            </a:prstGeom>
            <a:noFill/>
            <a:ln w="28575" algn="ctr">
              <a:solidFill>
                <a:srgbClr val="92D050"/>
              </a:solidFill>
              <a:round/>
            </a:ln>
          </p:spPr>
          <p:txBody>
            <a:bodyPr rtlCol="0" anchor="ctr"/>
            <a:lstStyle/>
            <a:p>
              <a:pPr algn="ctr"/>
              <a:r>
                <a:rPr lang="zh-CN" altLang="en-US" sz="965" dirty="0"/>
                <a:t>冷却液、冷却水进出口</a:t>
              </a:r>
              <a:endParaRPr lang="zh-CN" altLang="en-US" sz="965" dirty="0"/>
            </a:p>
          </p:txBody>
        </p:sp>
        <p:cxnSp>
          <p:nvCxnSpPr>
            <p:cNvPr id="21" name="直接箭头连接符 20"/>
            <p:cNvCxnSpPr>
              <a:stCxn id="20" idx="1"/>
            </p:cNvCxnSpPr>
            <p:nvPr/>
          </p:nvCxnSpPr>
          <p:spPr>
            <a:xfrm flipH="1">
              <a:off x="5438767" y="3550423"/>
              <a:ext cx="1511495" cy="1339661"/>
            </a:xfrm>
            <a:prstGeom prst="straightConnector1">
              <a:avLst/>
            </a:prstGeom>
            <a:ln>
              <a:solidFill>
                <a:srgbClr val="92D050"/>
              </a:solidFill>
              <a:tailEnd type="triangle"/>
            </a:ln>
          </p:spPr>
          <p:style>
            <a:lnRef idx="3">
              <a:schemeClr val="accent1"/>
            </a:lnRef>
            <a:fillRef idx="0">
              <a:schemeClr val="accent1"/>
            </a:fillRef>
            <a:effectRef idx="2">
              <a:schemeClr val="accent1"/>
            </a:effectRef>
            <a:fontRef idx="minor">
              <a:schemeClr val="tx1"/>
            </a:fontRef>
          </p:style>
        </p:cxnSp>
        <p:sp>
          <p:nvSpPr>
            <p:cNvPr id="25" name="矩形: 圆角 24"/>
            <p:cNvSpPr/>
            <p:nvPr/>
          </p:nvSpPr>
          <p:spPr bwMode="auto">
            <a:xfrm>
              <a:off x="6541432" y="5286823"/>
              <a:ext cx="1548613" cy="367078"/>
            </a:xfrm>
            <a:prstGeom prst="roundRect">
              <a:avLst/>
            </a:prstGeom>
            <a:noFill/>
            <a:ln w="28575" algn="ctr">
              <a:solidFill>
                <a:srgbClr val="92D050"/>
              </a:solidFill>
              <a:round/>
            </a:ln>
          </p:spPr>
          <p:txBody>
            <a:bodyPr rtlCol="0" anchor="ctr"/>
            <a:lstStyle/>
            <a:p>
              <a:pPr algn="ctr"/>
              <a:r>
                <a:rPr lang="zh-CN" altLang="en-US" sz="965" dirty="0"/>
                <a:t>卧式泵 </a:t>
              </a:r>
              <a:r>
                <a:rPr lang="en-US" altLang="zh-CN" sz="965" dirty="0"/>
                <a:t>X2</a:t>
              </a:r>
              <a:r>
                <a:rPr lang="zh-CN" altLang="en-US" sz="965" dirty="0"/>
                <a:t> </a:t>
              </a:r>
              <a:endParaRPr lang="zh-CN" altLang="en-US" sz="965" dirty="0"/>
            </a:p>
          </p:txBody>
        </p:sp>
        <p:sp>
          <p:nvSpPr>
            <p:cNvPr id="26" name="矩形: 圆角 25"/>
            <p:cNvSpPr/>
            <p:nvPr/>
          </p:nvSpPr>
          <p:spPr bwMode="auto">
            <a:xfrm>
              <a:off x="646113" y="3752807"/>
              <a:ext cx="1548613" cy="367078"/>
            </a:xfrm>
            <a:prstGeom prst="roundRect">
              <a:avLst/>
            </a:prstGeom>
            <a:noFill/>
            <a:ln w="28575" algn="ctr">
              <a:solidFill>
                <a:srgbClr val="92D050"/>
              </a:solidFill>
              <a:round/>
            </a:ln>
          </p:spPr>
          <p:txBody>
            <a:bodyPr rtlCol="0" anchor="ctr"/>
            <a:lstStyle/>
            <a:p>
              <a:pPr algn="ctr"/>
              <a:r>
                <a:rPr lang="zh-CN" altLang="en-US" sz="965" dirty="0"/>
                <a:t>换热器</a:t>
              </a:r>
              <a:endParaRPr lang="zh-CN" altLang="en-US" sz="965" dirty="0"/>
            </a:p>
          </p:txBody>
        </p:sp>
        <p:cxnSp>
          <p:nvCxnSpPr>
            <p:cNvPr id="27" name="直接箭头连接符 26"/>
            <p:cNvCxnSpPr>
              <a:stCxn id="26" idx="3"/>
            </p:cNvCxnSpPr>
            <p:nvPr/>
          </p:nvCxnSpPr>
          <p:spPr>
            <a:xfrm flipV="1">
              <a:off x="2194726" y="2759771"/>
              <a:ext cx="2439315" cy="1176575"/>
            </a:xfrm>
            <a:prstGeom prst="straightConnector1">
              <a:avLst/>
            </a:prstGeom>
            <a:ln>
              <a:solidFill>
                <a:srgbClr val="92D050"/>
              </a:solidFill>
              <a:tailEnd type="triangle"/>
            </a:ln>
          </p:spPr>
          <p:style>
            <a:lnRef idx="3">
              <a:schemeClr val="accent1"/>
            </a:lnRef>
            <a:fillRef idx="0">
              <a:schemeClr val="accent1"/>
            </a:fillRef>
            <a:effectRef idx="2">
              <a:schemeClr val="accent1"/>
            </a:effectRef>
            <a:fontRef idx="minor">
              <a:schemeClr val="tx1"/>
            </a:fontRef>
          </p:style>
        </p:cxnSp>
        <p:sp>
          <p:nvSpPr>
            <p:cNvPr id="29" name="矩形: 圆角 28"/>
            <p:cNvSpPr/>
            <p:nvPr/>
          </p:nvSpPr>
          <p:spPr bwMode="auto">
            <a:xfrm>
              <a:off x="6950262" y="1387638"/>
              <a:ext cx="1548613" cy="397804"/>
            </a:xfrm>
            <a:prstGeom prst="roundRect">
              <a:avLst/>
            </a:prstGeom>
            <a:noFill/>
            <a:ln w="28575" algn="ctr">
              <a:solidFill>
                <a:srgbClr val="92D050"/>
              </a:solidFill>
              <a:round/>
            </a:ln>
          </p:spPr>
          <p:txBody>
            <a:bodyPr rtlCol="0" anchor="ctr"/>
            <a:lstStyle/>
            <a:p>
              <a:pPr algn="ctr"/>
              <a:r>
                <a:rPr lang="zh-CN" altLang="en-US" sz="965" dirty="0"/>
                <a:t>压力膨胀罐</a:t>
              </a:r>
              <a:endParaRPr lang="zh-CN" altLang="en-US" sz="965" dirty="0"/>
            </a:p>
          </p:txBody>
        </p:sp>
        <p:cxnSp>
          <p:nvCxnSpPr>
            <p:cNvPr id="30" name="直接箭头连接符 29"/>
            <p:cNvCxnSpPr>
              <a:stCxn id="29" idx="1"/>
            </p:cNvCxnSpPr>
            <p:nvPr/>
          </p:nvCxnSpPr>
          <p:spPr>
            <a:xfrm flipH="1">
              <a:off x="5026931" y="1586541"/>
              <a:ext cx="1923332" cy="465513"/>
            </a:xfrm>
            <a:prstGeom prst="straightConnector1">
              <a:avLst/>
            </a:prstGeom>
            <a:ln>
              <a:solidFill>
                <a:srgbClr val="92D050"/>
              </a:solidFill>
              <a:tailEnd type="triangle"/>
            </a:ln>
          </p:spPr>
          <p:style>
            <a:lnRef idx="3">
              <a:schemeClr val="accent1"/>
            </a:lnRef>
            <a:fillRef idx="0">
              <a:schemeClr val="accent1"/>
            </a:fillRef>
            <a:effectRef idx="2">
              <a:schemeClr val="accent1"/>
            </a:effectRef>
            <a:fontRef idx="minor">
              <a:schemeClr val="tx1"/>
            </a:fontRef>
          </p:style>
        </p:cxnSp>
        <p:cxnSp>
          <p:nvCxnSpPr>
            <p:cNvPr id="2" name="直接箭头连接符 1"/>
            <p:cNvCxnSpPr>
              <a:stCxn id="25" idx="1"/>
            </p:cNvCxnSpPr>
            <p:nvPr/>
          </p:nvCxnSpPr>
          <p:spPr>
            <a:xfrm flipH="1" flipV="1">
              <a:off x="5318788" y="5286823"/>
              <a:ext cx="1222644" cy="183539"/>
            </a:xfrm>
            <a:prstGeom prst="straightConnector1">
              <a:avLst/>
            </a:prstGeom>
            <a:ln>
              <a:solidFill>
                <a:srgbClr val="92D050"/>
              </a:solidFill>
              <a:tailEnd type="triangle"/>
            </a:ln>
          </p:spPr>
          <p:style>
            <a:lnRef idx="3">
              <a:schemeClr val="accent1"/>
            </a:lnRef>
            <a:fillRef idx="0">
              <a:schemeClr val="accent1"/>
            </a:fillRef>
            <a:effectRef idx="2">
              <a:schemeClr val="accent1"/>
            </a:effectRef>
            <a:fontRef idx="minor">
              <a:schemeClr val="tx1"/>
            </a:fontRef>
          </p:style>
        </p:cxnSp>
      </p:grpSp>
      <p:grpSp>
        <p:nvGrpSpPr>
          <p:cNvPr id="5" name="组合 4"/>
          <p:cNvGrpSpPr/>
          <p:nvPr/>
        </p:nvGrpSpPr>
        <p:grpSpPr>
          <a:xfrm>
            <a:off x="5230555" y="1694036"/>
            <a:ext cx="5110913" cy="3178974"/>
            <a:chOff x="3370047" y="1444743"/>
            <a:chExt cx="6333196" cy="3950319"/>
          </a:xfrm>
        </p:grpSpPr>
        <p:grpSp>
          <p:nvGrpSpPr>
            <p:cNvPr id="6" name="组合 5"/>
            <p:cNvGrpSpPr/>
            <p:nvPr/>
          </p:nvGrpSpPr>
          <p:grpSpPr>
            <a:xfrm>
              <a:off x="4087534" y="1444743"/>
              <a:ext cx="5615709" cy="3700392"/>
              <a:chOff x="4087534" y="1444743"/>
              <a:chExt cx="5615709" cy="3700392"/>
            </a:xfrm>
          </p:grpSpPr>
          <p:sp>
            <p:nvSpPr>
              <p:cNvPr id="31" name="矩形 30"/>
              <p:cNvSpPr/>
              <p:nvPr/>
            </p:nvSpPr>
            <p:spPr>
              <a:xfrm>
                <a:off x="4087534" y="1444743"/>
                <a:ext cx="5615709" cy="370039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grpSp>
            <p:nvGrpSpPr>
              <p:cNvPr id="32" name="组合 31"/>
              <p:cNvGrpSpPr/>
              <p:nvPr/>
            </p:nvGrpSpPr>
            <p:grpSpPr>
              <a:xfrm>
                <a:off x="4481579" y="1907126"/>
                <a:ext cx="4616626" cy="2902825"/>
                <a:chOff x="3460499" y="2025071"/>
                <a:chExt cx="4616626" cy="2902825"/>
              </a:xfrm>
            </p:grpSpPr>
            <p:grpSp>
              <p:nvGrpSpPr>
                <p:cNvPr id="33" name="组合 32"/>
                <p:cNvGrpSpPr/>
                <p:nvPr/>
              </p:nvGrpSpPr>
              <p:grpSpPr>
                <a:xfrm>
                  <a:off x="3517326" y="2025071"/>
                  <a:ext cx="323272" cy="2780145"/>
                  <a:chOff x="3768437" y="1930400"/>
                  <a:chExt cx="323272" cy="2780145"/>
                </a:xfrm>
              </p:grpSpPr>
              <p:sp>
                <p:nvSpPr>
                  <p:cNvPr id="241" name="矩形 240"/>
                  <p:cNvSpPr/>
                  <p:nvPr/>
                </p:nvSpPr>
                <p:spPr>
                  <a:xfrm>
                    <a:off x="3768437" y="1930400"/>
                    <a:ext cx="323272" cy="563418"/>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dirty="0">
                      <a:solidFill>
                        <a:schemeClr val="tx1"/>
                      </a:solidFill>
                    </a:endParaRPr>
                  </a:p>
                </p:txBody>
              </p:sp>
              <p:sp>
                <p:nvSpPr>
                  <p:cNvPr id="242" name="矩形 241"/>
                  <p:cNvSpPr/>
                  <p:nvPr/>
                </p:nvSpPr>
                <p:spPr>
                  <a:xfrm>
                    <a:off x="3768437" y="2669309"/>
                    <a:ext cx="323272" cy="563418"/>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43" name="矩形 242"/>
                  <p:cNvSpPr/>
                  <p:nvPr/>
                </p:nvSpPr>
                <p:spPr>
                  <a:xfrm>
                    <a:off x="3768437" y="3408218"/>
                    <a:ext cx="323272" cy="563418"/>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44" name="矩形 243"/>
                  <p:cNvSpPr/>
                  <p:nvPr/>
                </p:nvSpPr>
                <p:spPr>
                  <a:xfrm>
                    <a:off x="3768437" y="4147127"/>
                    <a:ext cx="323272" cy="563418"/>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grpSp>
            <p:sp>
              <p:nvSpPr>
                <p:cNvPr id="34" name="文本框 33"/>
                <p:cNvSpPr txBox="1"/>
                <p:nvPr/>
              </p:nvSpPr>
              <p:spPr>
                <a:xfrm>
                  <a:off x="3479874" y="2101942"/>
                  <a:ext cx="471560" cy="397834"/>
                </a:xfrm>
                <a:prstGeom prst="rect">
                  <a:avLst/>
                </a:prstGeom>
                <a:noFill/>
              </p:spPr>
              <p:txBody>
                <a:bodyPr wrap="square" rtlCol="0">
                  <a:spAutoFit/>
                </a:bodyPr>
                <a:lstStyle/>
                <a:p>
                  <a:pPr>
                    <a:lnSpc>
                      <a:spcPct val="110000"/>
                    </a:lnSpc>
                    <a:buClr>
                      <a:schemeClr val="accent1"/>
                    </a:buClr>
                  </a:pPr>
                  <a:r>
                    <a:rPr lang="en-US" altLang="zh-CN" sz="700" dirty="0"/>
                    <a:t>1#</a:t>
                  </a:r>
                  <a:endParaRPr lang="en-US" altLang="zh-CN" sz="700" dirty="0"/>
                </a:p>
                <a:p>
                  <a:pPr>
                    <a:lnSpc>
                      <a:spcPct val="110000"/>
                    </a:lnSpc>
                    <a:buClr>
                      <a:schemeClr val="accent1"/>
                    </a:buClr>
                  </a:pPr>
                  <a:r>
                    <a:rPr lang="en-US" altLang="zh-CN" sz="700" dirty="0"/>
                    <a:t>CDU</a:t>
                  </a:r>
                  <a:endParaRPr lang="zh-CN" altLang="en-US" sz="700" dirty="0"/>
                </a:p>
              </p:txBody>
            </p:sp>
            <p:sp>
              <p:nvSpPr>
                <p:cNvPr id="35" name="文本框 34"/>
                <p:cNvSpPr txBox="1"/>
                <p:nvPr/>
              </p:nvSpPr>
              <p:spPr>
                <a:xfrm>
                  <a:off x="3460499" y="2854258"/>
                  <a:ext cx="471560" cy="397834"/>
                </a:xfrm>
                <a:prstGeom prst="rect">
                  <a:avLst/>
                </a:prstGeom>
                <a:noFill/>
              </p:spPr>
              <p:txBody>
                <a:bodyPr wrap="square" rtlCol="0">
                  <a:spAutoFit/>
                </a:bodyPr>
                <a:lstStyle/>
                <a:p>
                  <a:pPr>
                    <a:lnSpc>
                      <a:spcPct val="110000"/>
                    </a:lnSpc>
                    <a:buClr>
                      <a:schemeClr val="accent1"/>
                    </a:buClr>
                  </a:pPr>
                  <a:r>
                    <a:rPr lang="en-US" altLang="zh-CN" sz="700" dirty="0"/>
                    <a:t>2#</a:t>
                  </a:r>
                  <a:endParaRPr lang="en-US" altLang="zh-CN" sz="700" dirty="0"/>
                </a:p>
                <a:p>
                  <a:pPr>
                    <a:lnSpc>
                      <a:spcPct val="110000"/>
                    </a:lnSpc>
                    <a:buClr>
                      <a:schemeClr val="accent1"/>
                    </a:buClr>
                  </a:pPr>
                  <a:r>
                    <a:rPr lang="en-US" altLang="zh-CN" sz="700" dirty="0"/>
                    <a:t>CDU</a:t>
                  </a:r>
                  <a:endParaRPr lang="zh-CN" altLang="en-US" sz="700" dirty="0"/>
                </a:p>
              </p:txBody>
            </p:sp>
            <p:sp>
              <p:nvSpPr>
                <p:cNvPr id="36" name="文本框 35"/>
                <p:cNvSpPr txBox="1"/>
                <p:nvPr/>
              </p:nvSpPr>
              <p:spPr>
                <a:xfrm>
                  <a:off x="3476662" y="3579760"/>
                  <a:ext cx="471560" cy="397834"/>
                </a:xfrm>
                <a:prstGeom prst="rect">
                  <a:avLst/>
                </a:prstGeom>
                <a:noFill/>
              </p:spPr>
              <p:txBody>
                <a:bodyPr wrap="square" rtlCol="0">
                  <a:spAutoFit/>
                </a:bodyPr>
                <a:lstStyle/>
                <a:p>
                  <a:pPr>
                    <a:lnSpc>
                      <a:spcPct val="110000"/>
                    </a:lnSpc>
                    <a:buClr>
                      <a:schemeClr val="accent1"/>
                    </a:buClr>
                  </a:pPr>
                  <a:r>
                    <a:rPr lang="en-US" altLang="zh-CN" sz="700" dirty="0"/>
                    <a:t>3#</a:t>
                  </a:r>
                  <a:endParaRPr lang="en-US" altLang="zh-CN" sz="700" dirty="0"/>
                </a:p>
                <a:p>
                  <a:pPr>
                    <a:lnSpc>
                      <a:spcPct val="110000"/>
                    </a:lnSpc>
                    <a:buClr>
                      <a:schemeClr val="accent1"/>
                    </a:buClr>
                  </a:pPr>
                  <a:r>
                    <a:rPr lang="en-US" altLang="zh-CN" sz="700" dirty="0"/>
                    <a:t>CDU</a:t>
                  </a:r>
                  <a:endParaRPr lang="zh-CN" altLang="en-US" sz="700" dirty="0"/>
                </a:p>
              </p:txBody>
            </p:sp>
            <p:sp>
              <p:nvSpPr>
                <p:cNvPr id="37" name="文本框 36"/>
                <p:cNvSpPr txBox="1"/>
                <p:nvPr/>
              </p:nvSpPr>
              <p:spPr>
                <a:xfrm>
                  <a:off x="3460499" y="4349484"/>
                  <a:ext cx="471560" cy="397834"/>
                </a:xfrm>
                <a:prstGeom prst="rect">
                  <a:avLst/>
                </a:prstGeom>
                <a:noFill/>
              </p:spPr>
              <p:txBody>
                <a:bodyPr wrap="square" rtlCol="0">
                  <a:spAutoFit/>
                </a:bodyPr>
                <a:lstStyle/>
                <a:p>
                  <a:pPr>
                    <a:lnSpc>
                      <a:spcPct val="110000"/>
                    </a:lnSpc>
                    <a:buClr>
                      <a:schemeClr val="accent1"/>
                    </a:buClr>
                  </a:pPr>
                  <a:r>
                    <a:rPr lang="en-US" altLang="zh-CN" sz="700" dirty="0"/>
                    <a:t>4#</a:t>
                  </a:r>
                  <a:endParaRPr lang="en-US" altLang="zh-CN" sz="700" dirty="0"/>
                </a:p>
                <a:p>
                  <a:pPr>
                    <a:lnSpc>
                      <a:spcPct val="110000"/>
                    </a:lnSpc>
                    <a:buClr>
                      <a:schemeClr val="accent1"/>
                    </a:buClr>
                  </a:pPr>
                  <a:r>
                    <a:rPr lang="en-US" altLang="zh-CN" sz="700" dirty="0"/>
                    <a:t>CDU</a:t>
                  </a:r>
                  <a:endParaRPr lang="zh-CN" altLang="en-US" sz="700" dirty="0"/>
                </a:p>
              </p:txBody>
            </p:sp>
            <p:sp>
              <p:nvSpPr>
                <p:cNvPr id="38" name="图文框 37"/>
                <p:cNvSpPr/>
                <p:nvPr/>
              </p:nvSpPr>
              <p:spPr>
                <a:xfrm>
                  <a:off x="3971891" y="2097944"/>
                  <a:ext cx="633600" cy="2707272"/>
                </a:xfrm>
                <a:prstGeom prst="frame">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dirty="0">
                    <a:solidFill>
                      <a:schemeClr val="tx1"/>
                    </a:solidFill>
                  </a:endParaRPr>
                </a:p>
              </p:txBody>
            </p:sp>
            <p:sp>
              <p:nvSpPr>
                <p:cNvPr id="39" name="图文框 38"/>
                <p:cNvSpPr/>
                <p:nvPr/>
              </p:nvSpPr>
              <p:spPr>
                <a:xfrm>
                  <a:off x="4140568" y="2220624"/>
                  <a:ext cx="633600" cy="2707272"/>
                </a:xfrm>
                <a:prstGeom prst="frame">
                  <a:avLst/>
                </a:prstGeom>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dirty="0">
                    <a:solidFill>
                      <a:schemeClr val="tx1"/>
                    </a:solidFill>
                  </a:endParaRPr>
                </a:p>
              </p:txBody>
            </p:sp>
            <p:grpSp>
              <p:nvGrpSpPr>
                <p:cNvPr id="40" name="组合 39"/>
                <p:cNvGrpSpPr/>
                <p:nvPr/>
              </p:nvGrpSpPr>
              <p:grpSpPr>
                <a:xfrm>
                  <a:off x="4582520" y="3219856"/>
                  <a:ext cx="3478927" cy="510533"/>
                  <a:chOff x="3683873" y="2038995"/>
                  <a:chExt cx="3478927" cy="510533"/>
                </a:xfrm>
              </p:grpSpPr>
              <p:grpSp>
                <p:nvGrpSpPr>
                  <p:cNvPr id="178" name="组合 177"/>
                  <p:cNvGrpSpPr/>
                  <p:nvPr/>
                </p:nvGrpSpPr>
                <p:grpSpPr>
                  <a:xfrm>
                    <a:off x="4291017" y="2133693"/>
                    <a:ext cx="2871783" cy="326932"/>
                    <a:chOff x="4423382" y="2034171"/>
                    <a:chExt cx="2828227" cy="450633"/>
                  </a:xfrm>
                </p:grpSpPr>
                <p:grpSp>
                  <p:nvGrpSpPr>
                    <p:cNvPr id="219" name="组合 218"/>
                    <p:cNvGrpSpPr/>
                    <p:nvPr/>
                  </p:nvGrpSpPr>
                  <p:grpSpPr>
                    <a:xfrm>
                      <a:off x="4423382" y="2034171"/>
                      <a:ext cx="2828227" cy="135541"/>
                      <a:chOff x="5128181" y="1611978"/>
                      <a:chExt cx="2828227" cy="135541"/>
                    </a:xfrm>
                  </p:grpSpPr>
                  <p:sp>
                    <p:nvSpPr>
                      <p:cNvPr id="232" name="流程图: 过程 231"/>
                      <p:cNvSpPr/>
                      <p:nvPr/>
                    </p:nvSpPr>
                    <p:spPr>
                      <a:xfrm>
                        <a:off x="5128181"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33" name="流程图: 过程 232"/>
                      <p:cNvSpPr/>
                      <p:nvPr/>
                    </p:nvSpPr>
                    <p:spPr>
                      <a:xfrm>
                        <a:off x="5439004"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34" name="流程图: 过程 233"/>
                      <p:cNvSpPr/>
                      <p:nvPr/>
                    </p:nvSpPr>
                    <p:spPr>
                      <a:xfrm>
                        <a:off x="5749827"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35" name="流程图: 过程 234"/>
                      <p:cNvSpPr/>
                      <p:nvPr/>
                    </p:nvSpPr>
                    <p:spPr>
                      <a:xfrm>
                        <a:off x="6066673" y="1611983"/>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36" name="流程图: 过程 235"/>
                      <p:cNvSpPr/>
                      <p:nvPr/>
                    </p:nvSpPr>
                    <p:spPr>
                      <a:xfrm>
                        <a:off x="6385579" y="1611982"/>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37" name="流程图: 过程 236"/>
                      <p:cNvSpPr/>
                      <p:nvPr/>
                    </p:nvSpPr>
                    <p:spPr>
                      <a:xfrm>
                        <a:off x="6700460" y="1611981"/>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38" name="流程图: 过程 237"/>
                      <p:cNvSpPr/>
                      <p:nvPr/>
                    </p:nvSpPr>
                    <p:spPr>
                      <a:xfrm>
                        <a:off x="7015344" y="1611980"/>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39" name="流程图: 过程 238"/>
                      <p:cNvSpPr/>
                      <p:nvPr/>
                    </p:nvSpPr>
                    <p:spPr>
                      <a:xfrm>
                        <a:off x="7326414" y="1611979"/>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40" name="流程图: 过程 239"/>
                      <p:cNvSpPr/>
                      <p:nvPr/>
                    </p:nvSpPr>
                    <p:spPr>
                      <a:xfrm>
                        <a:off x="7639562" y="1611978"/>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grpSp>
                <p:grpSp>
                  <p:nvGrpSpPr>
                    <p:cNvPr id="220" name="组合 219"/>
                    <p:cNvGrpSpPr/>
                    <p:nvPr/>
                  </p:nvGrpSpPr>
                  <p:grpSpPr>
                    <a:xfrm>
                      <a:off x="4423382" y="2349263"/>
                      <a:ext cx="2828227" cy="135541"/>
                      <a:chOff x="5128181" y="1611978"/>
                      <a:chExt cx="2828227" cy="135541"/>
                    </a:xfrm>
                  </p:grpSpPr>
                  <p:sp>
                    <p:nvSpPr>
                      <p:cNvPr id="223" name="流程图: 过程 222"/>
                      <p:cNvSpPr/>
                      <p:nvPr/>
                    </p:nvSpPr>
                    <p:spPr>
                      <a:xfrm>
                        <a:off x="5128181"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24" name="流程图: 过程 223"/>
                      <p:cNvSpPr/>
                      <p:nvPr/>
                    </p:nvSpPr>
                    <p:spPr>
                      <a:xfrm>
                        <a:off x="5439004"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25" name="流程图: 过程 224"/>
                      <p:cNvSpPr/>
                      <p:nvPr/>
                    </p:nvSpPr>
                    <p:spPr>
                      <a:xfrm>
                        <a:off x="5749827"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26" name="流程图: 过程 225"/>
                      <p:cNvSpPr/>
                      <p:nvPr/>
                    </p:nvSpPr>
                    <p:spPr>
                      <a:xfrm>
                        <a:off x="6066673" y="1611983"/>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27" name="流程图: 过程 226"/>
                      <p:cNvSpPr/>
                      <p:nvPr/>
                    </p:nvSpPr>
                    <p:spPr>
                      <a:xfrm>
                        <a:off x="6385579" y="1611982"/>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28" name="流程图: 过程 227"/>
                      <p:cNvSpPr/>
                      <p:nvPr/>
                    </p:nvSpPr>
                    <p:spPr>
                      <a:xfrm>
                        <a:off x="6700460" y="1611981"/>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29" name="流程图: 过程 228"/>
                      <p:cNvSpPr/>
                      <p:nvPr/>
                    </p:nvSpPr>
                    <p:spPr>
                      <a:xfrm>
                        <a:off x="7015344" y="1611980"/>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30" name="流程图: 过程 229"/>
                      <p:cNvSpPr/>
                      <p:nvPr/>
                    </p:nvSpPr>
                    <p:spPr>
                      <a:xfrm>
                        <a:off x="7326414" y="1611979"/>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31" name="流程图: 过程 230"/>
                      <p:cNvSpPr/>
                      <p:nvPr/>
                    </p:nvSpPr>
                    <p:spPr>
                      <a:xfrm>
                        <a:off x="7639562" y="1611978"/>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grpSp>
                <p:cxnSp>
                  <p:nvCxnSpPr>
                    <p:cNvPr id="221" name="直接连接符 220"/>
                    <p:cNvCxnSpPr>
                      <a:stCxn id="232" idx="1"/>
                      <a:endCxn id="223" idx="1"/>
                    </p:cNvCxnSpPr>
                    <p:nvPr/>
                  </p:nvCxnSpPr>
                  <p:spPr>
                    <a:xfrm>
                      <a:off x="4423382" y="2101945"/>
                      <a:ext cx="0" cy="31509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a:stCxn id="240" idx="3"/>
                      <a:endCxn id="231" idx="3"/>
                    </p:cNvCxnSpPr>
                    <p:nvPr/>
                  </p:nvCxnSpPr>
                  <p:spPr>
                    <a:xfrm>
                      <a:off x="7251609" y="2101939"/>
                      <a:ext cx="0" cy="31509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79" name="直接连接符 178"/>
                  <p:cNvCxnSpPr/>
                  <p:nvPr/>
                </p:nvCxnSpPr>
                <p:spPr>
                  <a:xfrm>
                    <a:off x="3840598" y="2080148"/>
                    <a:ext cx="3085087"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180" name="直接连接符 179"/>
                  <p:cNvCxnSpPr/>
                  <p:nvPr/>
                </p:nvCxnSpPr>
                <p:spPr>
                  <a:xfrm>
                    <a:off x="3845360" y="2511064"/>
                    <a:ext cx="3076574"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181" name="直接连接符 180"/>
                  <p:cNvCxnSpPr/>
                  <p:nvPr/>
                </p:nvCxnSpPr>
                <p:spPr>
                  <a:xfrm>
                    <a:off x="3683873" y="2038995"/>
                    <a:ext cx="3374944"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82" name="直接连接符 181"/>
                  <p:cNvCxnSpPr/>
                  <p:nvPr/>
                </p:nvCxnSpPr>
                <p:spPr>
                  <a:xfrm>
                    <a:off x="3683873" y="2549528"/>
                    <a:ext cx="3371769"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83" name="直接连接符 182"/>
                  <p:cNvCxnSpPr/>
                  <p:nvPr/>
                </p:nvCxnSpPr>
                <p:spPr>
                  <a:xfrm>
                    <a:off x="4357328"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84" name="直接连接符 183"/>
                  <p:cNvCxnSpPr/>
                  <p:nvPr/>
                </p:nvCxnSpPr>
                <p:spPr>
                  <a:xfrm>
                    <a:off x="4491036"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85" name="直接连接符 184"/>
                  <p:cNvCxnSpPr/>
                  <p:nvPr/>
                </p:nvCxnSpPr>
                <p:spPr>
                  <a:xfrm>
                    <a:off x="4357328" y="2460719"/>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86" name="直接连接符 185"/>
                  <p:cNvCxnSpPr/>
                  <p:nvPr/>
                </p:nvCxnSpPr>
                <p:spPr>
                  <a:xfrm>
                    <a:off x="4491036" y="2463002"/>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87" name="直接连接符 186"/>
                  <p:cNvCxnSpPr/>
                  <p:nvPr/>
                </p:nvCxnSpPr>
                <p:spPr>
                  <a:xfrm>
                    <a:off x="5005028"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88" name="直接连接符 187"/>
                  <p:cNvCxnSpPr/>
                  <p:nvPr/>
                </p:nvCxnSpPr>
                <p:spPr>
                  <a:xfrm>
                    <a:off x="5138736"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89" name="直接连接符 188"/>
                  <p:cNvCxnSpPr/>
                  <p:nvPr/>
                </p:nvCxnSpPr>
                <p:spPr>
                  <a:xfrm>
                    <a:off x="5331259"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90" name="直接连接符 189"/>
                  <p:cNvCxnSpPr/>
                  <p:nvPr/>
                </p:nvCxnSpPr>
                <p:spPr>
                  <a:xfrm>
                    <a:off x="5464967"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91" name="直接连接符 190"/>
                  <p:cNvCxnSpPr/>
                  <p:nvPr/>
                </p:nvCxnSpPr>
                <p:spPr>
                  <a:xfrm>
                    <a:off x="4702609"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92" name="直接连接符 191"/>
                  <p:cNvCxnSpPr/>
                  <p:nvPr/>
                </p:nvCxnSpPr>
                <p:spPr>
                  <a:xfrm>
                    <a:off x="4836317"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93" name="直接连接符 192"/>
                  <p:cNvCxnSpPr/>
                  <p:nvPr/>
                </p:nvCxnSpPr>
                <p:spPr>
                  <a:xfrm>
                    <a:off x="5645584"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94" name="直接连接符 193"/>
                  <p:cNvCxnSpPr/>
                  <p:nvPr/>
                </p:nvCxnSpPr>
                <p:spPr>
                  <a:xfrm>
                    <a:off x="5779292"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95" name="直接连接符 194"/>
                  <p:cNvCxnSpPr/>
                  <p:nvPr/>
                </p:nvCxnSpPr>
                <p:spPr>
                  <a:xfrm>
                    <a:off x="5986103"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96" name="直接连接符 195"/>
                  <p:cNvCxnSpPr/>
                  <p:nvPr/>
                </p:nvCxnSpPr>
                <p:spPr>
                  <a:xfrm>
                    <a:off x="6119811"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97" name="直接连接符 196"/>
                  <p:cNvCxnSpPr/>
                  <p:nvPr/>
                </p:nvCxnSpPr>
                <p:spPr>
                  <a:xfrm>
                    <a:off x="6300428" y="2073003"/>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98" name="直接连接符 197"/>
                  <p:cNvCxnSpPr/>
                  <p:nvPr/>
                </p:nvCxnSpPr>
                <p:spPr>
                  <a:xfrm>
                    <a:off x="6434136" y="2051572"/>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99" name="直接连接符 198"/>
                  <p:cNvCxnSpPr/>
                  <p:nvPr/>
                </p:nvCxnSpPr>
                <p:spPr>
                  <a:xfrm>
                    <a:off x="6607609"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200" name="直接连接符 199"/>
                  <p:cNvCxnSpPr/>
                  <p:nvPr/>
                </p:nvCxnSpPr>
                <p:spPr>
                  <a:xfrm>
                    <a:off x="6741317"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201" name="直接连接符 200"/>
                  <p:cNvCxnSpPr/>
                  <p:nvPr/>
                </p:nvCxnSpPr>
                <p:spPr>
                  <a:xfrm>
                    <a:off x="6921934"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202" name="直接连接符 201"/>
                  <p:cNvCxnSpPr/>
                  <p:nvPr/>
                </p:nvCxnSpPr>
                <p:spPr>
                  <a:xfrm>
                    <a:off x="7055642"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203" name="直接连接符 202"/>
                  <p:cNvCxnSpPr/>
                  <p:nvPr/>
                </p:nvCxnSpPr>
                <p:spPr>
                  <a:xfrm>
                    <a:off x="4702609"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204" name="直接连接符 203"/>
                  <p:cNvCxnSpPr/>
                  <p:nvPr/>
                </p:nvCxnSpPr>
                <p:spPr>
                  <a:xfrm>
                    <a:off x="4836317"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205" name="直接连接符 204"/>
                  <p:cNvCxnSpPr/>
                  <p:nvPr/>
                </p:nvCxnSpPr>
                <p:spPr>
                  <a:xfrm>
                    <a:off x="5005028"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206" name="直接连接符 205"/>
                  <p:cNvCxnSpPr/>
                  <p:nvPr/>
                </p:nvCxnSpPr>
                <p:spPr>
                  <a:xfrm>
                    <a:off x="5138736"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207" name="直接连接符 206"/>
                  <p:cNvCxnSpPr/>
                  <p:nvPr/>
                </p:nvCxnSpPr>
                <p:spPr>
                  <a:xfrm>
                    <a:off x="5331259"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208" name="直接连接符 207"/>
                  <p:cNvCxnSpPr/>
                  <p:nvPr/>
                </p:nvCxnSpPr>
                <p:spPr>
                  <a:xfrm>
                    <a:off x="5464967"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209" name="直接连接符 208"/>
                  <p:cNvCxnSpPr/>
                  <p:nvPr/>
                </p:nvCxnSpPr>
                <p:spPr>
                  <a:xfrm>
                    <a:off x="5645584"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210" name="直接连接符 209"/>
                  <p:cNvCxnSpPr/>
                  <p:nvPr/>
                </p:nvCxnSpPr>
                <p:spPr>
                  <a:xfrm>
                    <a:off x="5779292"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211" name="直接连接符 210"/>
                  <p:cNvCxnSpPr/>
                  <p:nvPr/>
                </p:nvCxnSpPr>
                <p:spPr>
                  <a:xfrm>
                    <a:off x="5986103"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212" name="直接连接符 211"/>
                  <p:cNvCxnSpPr/>
                  <p:nvPr/>
                </p:nvCxnSpPr>
                <p:spPr>
                  <a:xfrm>
                    <a:off x="6119811"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213" name="直接连接符 212"/>
                  <p:cNvCxnSpPr/>
                  <p:nvPr/>
                </p:nvCxnSpPr>
                <p:spPr>
                  <a:xfrm>
                    <a:off x="6302014" y="2456055"/>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214" name="直接连接符 213"/>
                  <p:cNvCxnSpPr/>
                  <p:nvPr/>
                </p:nvCxnSpPr>
                <p:spPr>
                  <a:xfrm>
                    <a:off x="6435722" y="2458338"/>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215" name="直接连接符 214"/>
                  <p:cNvCxnSpPr/>
                  <p:nvPr/>
                </p:nvCxnSpPr>
                <p:spPr>
                  <a:xfrm>
                    <a:off x="6607609"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216" name="直接连接符 215"/>
                  <p:cNvCxnSpPr/>
                  <p:nvPr/>
                </p:nvCxnSpPr>
                <p:spPr>
                  <a:xfrm>
                    <a:off x="6741317"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217" name="直接连接符 216"/>
                  <p:cNvCxnSpPr/>
                  <p:nvPr/>
                </p:nvCxnSpPr>
                <p:spPr>
                  <a:xfrm>
                    <a:off x="6922726" y="2456055"/>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218" name="直接连接符 217"/>
                  <p:cNvCxnSpPr/>
                  <p:nvPr/>
                </p:nvCxnSpPr>
                <p:spPr>
                  <a:xfrm>
                    <a:off x="7056434" y="2458338"/>
                    <a:ext cx="0" cy="80962"/>
                  </a:xfrm>
                  <a:prstGeom prst="line">
                    <a:avLst/>
                  </a:prstGeom>
                </p:spPr>
                <p:style>
                  <a:lnRef idx="1">
                    <a:schemeClr val="accent6"/>
                  </a:lnRef>
                  <a:fillRef idx="0">
                    <a:schemeClr val="accent6"/>
                  </a:fillRef>
                  <a:effectRef idx="0">
                    <a:schemeClr val="accent6"/>
                  </a:effectRef>
                  <a:fontRef idx="minor">
                    <a:schemeClr val="tx1"/>
                  </a:fontRef>
                </p:style>
              </p:cxnSp>
            </p:grpSp>
            <p:sp>
              <p:nvSpPr>
                <p:cNvPr id="41" name="流程图: 过程 40"/>
                <p:cNvSpPr/>
                <p:nvPr/>
              </p:nvSpPr>
              <p:spPr>
                <a:xfrm>
                  <a:off x="3855796" y="2170637"/>
                  <a:ext cx="197147" cy="65842"/>
                </a:xfrm>
                <a:prstGeom prst="flowChartProcess">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grpSp>
              <p:nvGrpSpPr>
                <p:cNvPr id="42" name="组合 41"/>
                <p:cNvGrpSpPr/>
                <p:nvPr/>
              </p:nvGrpSpPr>
              <p:grpSpPr>
                <a:xfrm>
                  <a:off x="4598198" y="4004103"/>
                  <a:ext cx="3478927" cy="510533"/>
                  <a:chOff x="3683873" y="2038995"/>
                  <a:chExt cx="3478927" cy="510533"/>
                </a:xfrm>
              </p:grpSpPr>
              <p:grpSp>
                <p:nvGrpSpPr>
                  <p:cNvPr id="115" name="组合 114"/>
                  <p:cNvGrpSpPr/>
                  <p:nvPr/>
                </p:nvGrpSpPr>
                <p:grpSpPr>
                  <a:xfrm>
                    <a:off x="4291017" y="2133693"/>
                    <a:ext cx="2871783" cy="326932"/>
                    <a:chOff x="4423382" y="2034171"/>
                    <a:chExt cx="2828227" cy="450633"/>
                  </a:xfrm>
                </p:grpSpPr>
                <p:grpSp>
                  <p:nvGrpSpPr>
                    <p:cNvPr id="156" name="组合 155"/>
                    <p:cNvGrpSpPr/>
                    <p:nvPr/>
                  </p:nvGrpSpPr>
                  <p:grpSpPr>
                    <a:xfrm>
                      <a:off x="4423382" y="2034171"/>
                      <a:ext cx="2828227" cy="135541"/>
                      <a:chOff x="5128181" y="1611978"/>
                      <a:chExt cx="2828227" cy="135541"/>
                    </a:xfrm>
                  </p:grpSpPr>
                  <p:sp>
                    <p:nvSpPr>
                      <p:cNvPr id="169" name="流程图: 过程 168"/>
                      <p:cNvSpPr/>
                      <p:nvPr/>
                    </p:nvSpPr>
                    <p:spPr>
                      <a:xfrm>
                        <a:off x="5128181"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70" name="流程图: 过程 169"/>
                      <p:cNvSpPr/>
                      <p:nvPr/>
                    </p:nvSpPr>
                    <p:spPr>
                      <a:xfrm>
                        <a:off x="5439004"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71" name="流程图: 过程 170"/>
                      <p:cNvSpPr/>
                      <p:nvPr/>
                    </p:nvSpPr>
                    <p:spPr>
                      <a:xfrm>
                        <a:off x="5749827"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72" name="流程图: 过程 171"/>
                      <p:cNvSpPr/>
                      <p:nvPr/>
                    </p:nvSpPr>
                    <p:spPr>
                      <a:xfrm>
                        <a:off x="6066673" y="1611983"/>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73" name="流程图: 过程 172"/>
                      <p:cNvSpPr/>
                      <p:nvPr/>
                    </p:nvSpPr>
                    <p:spPr>
                      <a:xfrm>
                        <a:off x="6385579" y="1611982"/>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74" name="流程图: 过程 173"/>
                      <p:cNvSpPr/>
                      <p:nvPr/>
                    </p:nvSpPr>
                    <p:spPr>
                      <a:xfrm>
                        <a:off x="6700460" y="1611981"/>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75" name="流程图: 过程 174"/>
                      <p:cNvSpPr/>
                      <p:nvPr/>
                    </p:nvSpPr>
                    <p:spPr>
                      <a:xfrm>
                        <a:off x="7015344" y="1611980"/>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76" name="流程图: 过程 175"/>
                      <p:cNvSpPr/>
                      <p:nvPr/>
                    </p:nvSpPr>
                    <p:spPr>
                      <a:xfrm>
                        <a:off x="7326414" y="1611979"/>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77" name="流程图: 过程 176"/>
                      <p:cNvSpPr/>
                      <p:nvPr/>
                    </p:nvSpPr>
                    <p:spPr>
                      <a:xfrm>
                        <a:off x="7639562" y="1611978"/>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grpSp>
                <p:grpSp>
                  <p:nvGrpSpPr>
                    <p:cNvPr id="157" name="组合 156"/>
                    <p:cNvGrpSpPr/>
                    <p:nvPr/>
                  </p:nvGrpSpPr>
                  <p:grpSpPr>
                    <a:xfrm>
                      <a:off x="4423382" y="2349263"/>
                      <a:ext cx="2828227" cy="135541"/>
                      <a:chOff x="5128181" y="1611978"/>
                      <a:chExt cx="2828227" cy="135541"/>
                    </a:xfrm>
                  </p:grpSpPr>
                  <p:sp>
                    <p:nvSpPr>
                      <p:cNvPr id="160" name="流程图: 过程 159"/>
                      <p:cNvSpPr/>
                      <p:nvPr/>
                    </p:nvSpPr>
                    <p:spPr>
                      <a:xfrm>
                        <a:off x="5128181"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61" name="流程图: 过程 160"/>
                      <p:cNvSpPr/>
                      <p:nvPr/>
                    </p:nvSpPr>
                    <p:spPr>
                      <a:xfrm>
                        <a:off x="5439004"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62" name="流程图: 过程 161"/>
                      <p:cNvSpPr/>
                      <p:nvPr/>
                    </p:nvSpPr>
                    <p:spPr>
                      <a:xfrm>
                        <a:off x="5749827"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63" name="流程图: 过程 162"/>
                      <p:cNvSpPr/>
                      <p:nvPr/>
                    </p:nvSpPr>
                    <p:spPr>
                      <a:xfrm>
                        <a:off x="6066673" y="1611983"/>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64" name="流程图: 过程 163"/>
                      <p:cNvSpPr/>
                      <p:nvPr/>
                    </p:nvSpPr>
                    <p:spPr>
                      <a:xfrm>
                        <a:off x="6385579" y="1611982"/>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65" name="流程图: 过程 164"/>
                      <p:cNvSpPr/>
                      <p:nvPr/>
                    </p:nvSpPr>
                    <p:spPr>
                      <a:xfrm>
                        <a:off x="6700460" y="1611981"/>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66" name="流程图: 过程 165"/>
                      <p:cNvSpPr/>
                      <p:nvPr/>
                    </p:nvSpPr>
                    <p:spPr>
                      <a:xfrm>
                        <a:off x="7015344" y="1611980"/>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67" name="流程图: 过程 166"/>
                      <p:cNvSpPr/>
                      <p:nvPr/>
                    </p:nvSpPr>
                    <p:spPr>
                      <a:xfrm>
                        <a:off x="7326414" y="1611979"/>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68" name="流程图: 过程 167"/>
                      <p:cNvSpPr/>
                      <p:nvPr/>
                    </p:nvSpPr>
                    <p:spPr>
                      <a:xfrm>
                        <a:off x="7639562" y="1611978"/>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grpSp>
                <p:cxnSp>
                  <p:nvCxnSpPr>
                    <p:cNvPr id="158" name="直接连接符 157"/>
                    <p:cNvCxnSpPr>
                      <a:stCxn id="169" idx="1"/>
                      <a:endCxn id="160" idx="1"/>
                    </p:cNvCxnSpPr>
                    <p:nvPr/>
                  </p:nvCxnSpPr>
                  <p:spPr>
                    <a:xfrm>
                      <a:off x="4423382" y="2101945"/>
                      <a:ext cx="0" cy="31509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a:stCxn id="177" idx="3"/>
                      <a:endCxn id="168" idx="3"/>
                    </p:cNvCxnSpPr>
                    <p:nvPr/>
                  </p:nvCxnSpPr>
                  <p:spPr>
                    <a:xfrm>
                      <a:off x="7251609" y="2101939"/>
                      <a:ext cx="0" cy="31509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16" name="直接连接符 115"/>
                  <p:cNvCxnSpPr/>
                  <p:nvPr/>
                </p:nvCxnSpPr>
                <p:spPr>
                  <a:xfrm>
                    <a:off x="3840598" y="2080148"/>
                    <a:ext cx="3085087"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117" name="直接连接符 116"/>
                  <p:cNvCxnSpPr/>
                  <p:nvPr/>
                </p:nvCxnSpPr>
                <p:spPr>
                  <a:xfrm>
                    <a:off x="3845360" y="2511064"/>
                    <a:ext cx="3076574"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118" name="直接连接符 117"/>
                  <p:cNvCxnSpPr/>
                  <p:nvPr/>
                </p:nvCxnSpPr>
                <p:spPr>
                  <a:xfrm>
                    <a:off x="3683873" y="2038995"/>
                    <a:ext cx="3374944"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19" name="直接连接符 118"/>
                  <p:cNvCxnSpPr/>
                  <p:nvPr/>
                </p:nvCxnSpPr>
                <p:spPr>
                  <a:xfrm>
                    <a:off x="3683873" y="2549528"/>
                    <a:ext cx="3371769"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20" name="直接连接符 119"/>
                  <p:cNvCxnSpPr/>
                  <p:nvPr/>
                </p:nvCxnSpPr>
                <p:spPr>
                  <a:xfrm>
                    <a:off x="4357328"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21" name="直接连接符 120"/>
                  <p:cNvCxnSpPr/>
                  <p:nvPr/>
                </p:nvCxnSpPr>
                <p:spPr>
                  <a:xfrm>
                    <a:off x="4491036"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22" name="直接连接符 121"/>
                  <p:cNvCxnSpPr/>
                  <p:nvPr/>
                </p:nvCxnSpPr>
                <p:spPr>
                  <a:xfrm>
                    <a:off x="4357328" y="2460719"/>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23" name="直接连接符 122"/>
                  <p:cNvCxnSpPr/>
                  <p:nvPr/>
                </p:nvCxnSpPr>
                <p:spPr>
                  <a:xfrm>
                    <a:off x="4491036" y="2463002"/>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24" name="直接连接符 123"/>
                  <p:cNvCxnSpPr/>
                  <p:nvPr/>
                </p:nvCxnSpPr>
                <p:spPr>
                  <a:xfrm>
                    <a:off x="5005028"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25" name="直接连接符 124"/>
                  <p:cNvCxnSpPr/>
                  <p:nvPr/>
                </p:nvCxnSpPr>
                <p:spPr>
                  <a:xfrm>
                    <a:off x="5138736"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26" name="直接连接符 125"/>
                  <p:cNvCxnSpPr/>
                  <p:nvPr/>
                </p:nvCxnSpPr>
                <p:spPr>
                  <a:xfrm>
                    <a:off x="5331259"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27" name="直接连接符 126"/>
                  <p:cNvCxnSpPr/>
                  <p:nvPr/>
                </p:nvCxnSpPr>
                <p:spPr>
                  <a:xfrm>
                    <a:off x="5464967"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28" name="直接连接符 127"/>
                  <p:cNvCxnSpPr/>
                  <p:nvPr/>
                </p:nvCxnSpPr>
                <p:spPr>
                  <a:xfrm>
                    <a:off x="4702609"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29" name="直接连接符 128"/>
                  <p:cNvCxnSpPr/>
                  <p:nvPr/>
                </p:nvCxnSpPr>
                <p:spPr>
                  <a:xfrm>
                    <a:off x="4836317"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30" name="直接连接符 129"/>
                  <p:cNvCxnSpPr/>
                  <p:nvPr/>
                </p:nvCxnSpPr>
                <p:spPr>
                  <a:xfrm>
                    <a:off x="5645584"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1" name="直接连接符 130"/>
                  <p:cNvCxnSpPr/>
                  <p:nvPr/>
                </p:nvCxnSpPr>
                <p:spPr>
                  <a:xfrm>
                    <a:off x="5779292"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32" name="直接连接符 131"/>
                  <p:cNvCxnSpPr/>
                  <p:nvPr/>
                </p:nvCxnSpPr>
                <p:spPr>
                  <a:xfrm>
                    <a:off x="5986103"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3" name="直接连接符 132"/>
                  <p:cNvCxnSpPr/>
                  <p:nvPr/>
                </p:nvCxnSpPr>
                <p:spPr>
                  <a:xfrm>
                    <a:off x="6119811"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34" name="直接连接符 133"/>
                  <p:cNvCxnSpPr/>
                  <p:nvPr/>
                </p:nvCxnSpPr>
                <p:spPr>
                  <a:xfrm>
                    <a:off x="6300428" y="2073003"/>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5" name="直接连接符 134"/>
                  <p:cNvCxnSpPr/>
                  <p:nvPr/>
                </p:nvCxnSpPr>
                <p:spPr>
                  <a:xfrm>
                    <a:off x="6434136" y="2051572"/>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36" name="直接连接符 135"/>
                  <p:cNvCxnSpPr/>
                  <p:nvPr/>
                </p:nvCxnSpPr>
                <p:spPr>
                  <a:xfrm>
                    <a:off x="6607609"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7" name="直接连接符 136"/>
                  <p:cNvCxnSpPr/>
                  <p:nvPr/>
                </p:nvCxnSpPr>
                <p:spPr>
                  <a:xfrm>
                    <a:off x="6741317"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38" name="直接连接符 137"/>
                  <p:cNvCxnSpPr/>
                  <p:nvPr/>
                </p:nvCxnSpPr>
                <p:spPr>
                  <a:xfrm>
                    <a:off x="6921934"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9" name="直接连接符 138"/>
                  <p:cNvCxnSpPr/>
                  <p:nvPr/>
                </p:nvCxnSpPr>
                <p:spPr>
                  <a:xfrm>
                    <a:off x="7055642"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40" name="直接连接符 139"/>
                  <p:cNvCxnSpPr/>
                  <p:nvPr/>
                </p:nvCxnSpPr>
                <p:spPr>
                  <a:xfrm>
                    <a:off x="4702609"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41" name="直接连接符 140"/>
                  <p:cNvCxnSpPr/>
                  <p:nvPr/>
                </p:nvCxnSpPr>
                <p:spPr>
                  <a:xfrm>
                    <a:off x="4836317"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42" name="直接连接符 141"/>
                  <p:cNvCxnSpPr/>
                  <p:nvPr/>
                </p:nvCxnSpPr>
                <p:spPr>
                  <a:xfrm>
                    <a:off x="5005028"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43" name="直接连接符 142"/>
                  <p:cNvCxnSpPr/>
                  <p:nvPr/>
                </p:nvCxnSpPr>
                <p:spPr>
                  <a:xfrm>
                    <a:off x="5138736"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44" name="直接连接符 143"/>
                  <p:cNvCxnSpPr/>
                  <p:nvPr/>
                </p:nvCxnSpPr>
                <p:spPr>
                  <a:xfrm>
                    <a:off x="5331259"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45" name="直接连接符 144"/>
                  <p:cNvCxnSpPr/>
                  <p:nvPr/>
                </p:nvCxnSpPr>
                <p:spPr>
                  <a:xfrm>
                    <a:off x="5464967"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46" name="直接连接符 145"/>
                  <p:cNvCxnSpPr/>
                  <p:nvPr/>
                </p:nvCxnSpPr>
                <p:spPr>
                  <a:xfrm>
                    <a:off x="5645584"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47" name="直接连接符 146"/>
                  <p:cNvCxnSpPr/>
                  <p:nvPr/>
                </p:nvCxnSpPr>
                <p:spPr>
                  <a:xfrm>
                    <a:off x="5779292"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48" name="直接连接符 147"/>
                  <p:cNvCxnSpPr/>
                  <p:nvPr/>
                </p:nvCxnSpPr>
                <p:spPr>
                  <a:xfrm>
                    <a:off x="5986103"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49" name="直接连接符 148"/>
                  <p:cNvCxnSpPr/>
                  <p:nvPr/>
                </p:nvCxnSpPr>
                <p:spPr>
                  <a:xfrm>
                    <a:off x="6119811"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50" name="直接连接符 149"/>
                  <p:cNvCxnSpPr/>
                  <p:nvPr/>
                </p:nvCxnSpPr>
                <p:spPr>
                  <a:xfrm>
                    <a:off x="6302014" y="2456055"/>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51" name="直接连接符 150"/>
                  <p:cNvCxnSpPr/>
                  <p:nvPr/>
                </p:nvCxnSpPr>
                <p:spPr>
                  <a:xfrm>
                    <a:off x="6435722" y="2458338"/>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52" name="直接连接符 151"/>
                  <p:cNvCxnSpPr/>
                  <p:nvPr/>
                </p:nvCxnSpPr>
                <p:spPr>
                  <a:xfrm>
                    <a:off x="6607609"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53" name="直接连接符 152"/>
                  <p:cNvCxnSpPr/>
                  <p:nvPr/>
                </p:nvCxnSpPr>
                <p:spPr>
                  <a:xfrm>
                    <a:off x="6741317"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154" name="直接连接符 153"/>
                  <p:cNvCxnSpPr/>
                  <p:nvPr/>
                </p:nvCxnSpPr>
                <p:spPr>
                  <a:xfrm>
                    <a:off x="6922726" y="2456055"/>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155" name="直接连接符 154"/>
                  <p:cNvCxnSpPr/>
                  <p:nvPr/>
                </p:nvCxnSpPr>
                <p:spPr>
                  <a:xfrm>
                    <a:off x="7056434" y="2458338"/>
                    <a:ext cx="0" cy="80962"/>
                  </a:xfrm>
                  <a:prstGeom prst="line">
                    <a:avLst/>
                  </a:prstGeom>
                </p:spPr>
                <p:style>
                  <a:lnRef idx="1">
                    <a:schemeClr val="accent6"/>
                  </a:lnRef>
                  <a:fillRef idx="0">
                    <a:schemeClr val="accent6"/>
                  </a:fillRef>
                  <a:effectRef idx="0">
                    <a:schemeClr val="accent6"/>
                  </a:effectRef>
                  <a:fontRef idx="minor">
                    <a:schemeClr val="tx1"/>
                  </a:fontRef>
                </p:style>
              </p:cxnSp>
            </p:grpSp>
            <p:sp>
              <p:nvSpPr>
                <p:cNvPr id="43" name="流程图: 过程 42"/>
                <p:cNvSpPr/>
                <p:nvPr/>
              </p:nvSpPr>
              <p:spPr>
                <a:xfrm>
                  <a:off x="3855631" y="2363219"/>
                  <a:ext cx="352244" cy="75963"/>
                </a:xfrm>
                <a:prstGeom prst="flowChartProcess">
                  <a:avLst/>
                </a:prstGeom>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44" name="流程图: 过程 43"/>
                <p:cNvSpPr/>
                <p:nvPr/>
              </p:nvSpPr>
              <p:spPr>
                <a:xfrm>
                  <a:off x="3855631" y="2893516"/>
                  <a:ext cx="197312" cy="80922"/>
                </a:xfrm>
                <a:prstGeom prst="flowChartProcess">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45" name="流程图: 过程 44"/>
                <p:cNvSpPr/>
                <p:nvPr/>
              </p:nvSpPr>
              <p:spPr>
                <a:xfrm>
                  <a:off x="3844717" y="3087826"/>
                  <a:ext cx="377384" cy="72432"/>
                </a:xfrm>
                <a:prstGeom prst="flowChartProcess">
                  <a:avLst/>
                </a:prstGeom>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47" name="流程图: 过程 46"/>
                <p:cNvSpPr/>
                <p:nvPr/>
              </p:nvSpPr>
              <p:spPr>
                <a:xfrm>
                  <a:off x="3852498" y="3664012"/>
                  <a:ext cx="185591" cy="66377"/>
                </a:xfrm>
                <a:prstGeom prst="flowChartProcess">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48" name="流程图: 过程 47"/>
                <p:cNvSpPr/>
                <p:nvPr/>
              </p:nvSpPr>
              <p:spPr>
                <a:xfrm>
                  <a:off x="3851799" y="3858321"/>
                  <a:ext cx="356076" cy="75311"/>
                </a:xfrm>
                <a:prstGeom prst="flowChartProcess">
                  <a:avLst/>
                </a:prstGeom>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49" name="流程图: 过程 48"/>
                <p:cNvSpPr/>
                <p:nvPr/>
              </p:nvSpPr>
              <p:spPr>
                <a:xfrm>
                  <a:off x="3849218" y="4393481"/>
                  <a:ext cx="203850" cy="71630"/>
                </a:xfrm>
                <a:prstGeom prst="flowChartProcess">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50" name="流程图: 过程 49"/>
                <p:cNvSpPr/>
                <p:nvPr/>
              </p:nvSpPr>
              <p:spPr>
                <a:xfrm>
                  <a:off x="3844842" y="4587791"/>
                  <a:ext cx="377384" cy="72432"/>
                </a:xfrm>
                <a:prstGeom prst="flowChartProcess">
                  <a:avLst/>
                </a:prstGeom>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grpSp>
              <p:nvGrpSpPr>
                <p:cNvPr id="51" name="组合 50"/>
                <p:cNvGrpSpPr/>
                <p:nvPr/>
              </p:nvGrpSpPr>
              <p:grpSpPr>
                <a:xfrm>
                  <a:off x="4553154" y="2359820"/>
                  <a:ext cx="3478927" cy="510533"/>
                  <a:chOff x="3683873" y="2038995"/>
                  <a:chExt cx="3478927" cy="510533"/>
                </a:xfrm>
              </p:grpSpPr>
              <p:grpSp>
                <p:nvGrpSpPr>
                  <p:cNvPr id="52" name="组合 51"/>
                  <p:cNvGrpSpPr/>
                  <p:nvPr/>
                </p:nvGrpSpPr>
                <p:grpSpPr>
                  <a:xfrm>
                    <a:off x="4291017" y="2133693"/>
                    <a:ext cx="2871783" cy="326932"/>
                    <a:chOff x="4423382" y="2034171"/>
                    <a:chExt cx="2828227" cy="450633"/>
                  </a:xfrm>
                </p:grpSpPr>
                <p:grpSp>
                  <p:nvGrpSpPr>
                    <p:cNvPr id="93" name="组合 92"/>
                    <p:cNvGrpSpPr/>
                    <p:nvPr/>
                  </p:nvGrpSpPr>
                  <p:grpSpPr>
                    <a:xfrm>
                      <a:off x="4423382" y="2034171"/>
                      <a:ext cx="2828227" cy="135541"/>
                      <a:chOff x="5128181" y="1611978"/>
                      <a:chExt cx="2828227" cy="135541"/>
                    </a:xfrm>
                  </p:grpSpPr>
                  <p:sp>
                    <p:nvSpPr>
                      <p:cNvPr id="106" name="流程图: 过程 105"/>
                      <p:cNvSpPr/>
                      <p:nvPr/>
                    </p:nvSpPr>
                    <p:spPr>
                      <a:xfrm>
                        <a:off x="5128181"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07" name="流程图: 过程 106"/>
                      <p:cNvSpPr/>
                      <p:nvPr/>
                    </p:nvSpPr>
                    <p:spPr>
                      <a:xfrm>
                        <a:off x="5439004"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08" name="流程图: 过程 107"/>
                      <p:cNvSpPr/>
                      <p:nvPr/>
                    </p:nvSpPr>
                    <p:spPr>
                      <a:xfrm>
                        <a:off x="5749827"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09" name="流程图: 过程 108"/>
                      <p:cNvSpPr/>
                      <p:nvPr/>
                    </p:nvSpPr>
                    <p:spPr>
                      <a:xfrm>
                        <a:off x="6066673" y="1611983"/>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10" name="流程图: 过程 109"/>
                      <p:cNvSpPr/>
                      <p:nvPr/>
                    </p:nvSpPr>
                    <p:spPr>
                      <a:xfrm>
                        <a:off x="6385579" y="1611982"/>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11" name="流程图: 过程 110"/>
                      <p:cNvSpPr/>
                      <p:nvPr/>
                    </p:nvSpPr>
                    <p:spPr>
                      <a:xfrm>
                        <a:off x="6700460" y="1611981"/>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12" name="流程图: 过程 111"/>
                      <p:cNvSpPr/>
                      <p:nvPr/>
                    </p:nvSpPr>
                    <p:spPr>
                      <a:xfrm>
                        <a:off x="7015344" y="1611980"/>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13" name="流程图: 过程 112"/>
                      <p:cNvSpPr/>
                      <p:nvPr/>
                    </p:nvSpPr>
                    <p:spPr>
                      <a:xfrm>
                        <a:off x="7326414" y="1611979"/>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14" name="流程图: 过程 113"/>
                      <p:cNvSpPr/>
                      <p:nvPr/>
                    </p:nvSpPr>
                    <p:spPr>
                      <a:xfrm>
                        <a:off x="7639562" y="1611978"/>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grpSp>
                <p:grpSp>
                  <p:nvGrpSpPr>
                    <p:cNvPr id="94" name="组合 93"/>
                    <p:cNvGrpSpPr/>
                    <p:nvPr/>
                  </p:nvGrpSpPr>
                  <p:grpSpPr>
                    <a:xfrm>
                      <a:off x="4423382" y="2349263"/>
                      <a:ext cx="2828227" cy="135541"/>
                      <a:chOff x="5128181" y="1611978"/>
                      <a:chExt cx="2828227" cy="135541"/>
                    </a:xfrm>
                  </p:grpSpPr>
                  <p:sp>
                    <p:nvSpPr>
                      <p:cNvPr id="97" name="流程图: 过程 96"/>
                      <p:cNvSpPr/>
                      <p:nvPr/>
                    </p:nvSpPr>
                    <p:spPr>
                      <a:xfrm>
                        <a:off x="5128181"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98" name="流程图: 过程 97"/>
                      <p:cNvSpPr/>
                      <p:nvPr/>
                    </p:nvSpPr>
                    <p:spPr>
                      <a:xfrm>
                        <a:off x="5439004"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99" name="流程图: 过程 98"/>
                      <p:cNvSpPr/>
                      <p:nvPr/>
                    </p:nvSpPr>
                    <p:spPr>
                      <a:xfrm>
                        <a:off x="5749827" y="1611984"/>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00" name="流程图: 过程 99"/>
                      <p:cNvSpPr/>
                      <p:nvPr/>
                    </p:nvSpPr>
                    <p:spPr>
                      <a:xfrm>
                        <a:off x="6066673" y="1611983"/>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01" name="流程图: 过程 100"/>
                      <p:cNvSpPr/>
                      <p:nvPr/>
                    </p:nvSpPr>
                    <p:spPr>
                      <a:xfrm>
                        <a:off x="6385579" y="1611982"/>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02" name="流程图: 过程 101"/>
                      <p:cNvSpPr/>
                      <p:nvPr/>
                    </p:nvSpPr>
                    <p:spPr>
                      <a:xfrm>
                        <a:off x="6700460" y="1611981"/>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03" name="流程图: 过程 102"/>
                      <p:cNvSpPr/>
                      <p:nvPr/>
                    </p:nvSpPr>
                    <p:spPr>
                      <a:xfrm>
                        <a:off x="7015344" y="1611980"/>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04" name="流程图: 过程 103"/>
                      <p:cNvSpPr/>
                      <p:nvPr/>
                    </p:nvSpPr>
                    <p:spPr>
                      <a:xfrm>
                        <a:off x="7326414" y="1611979"/>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05" name="流程图: 过程 104"/>
                      <p:cNvSpPr/>
                      <p:nvPr/>
                    </p:nvSpPr>
                    <p:spPr>
                      <a:xfrm>
                        <a:off x="7639562" y="1611978"/>
                        <a:ext cx="316846" cy="135535"/>
                      </a:xfrm>
                      <a:prstGeom prst="flowChartProcess">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grpSp>
                <p:cxnSp>
                  <p:nvCxnSpPr>
                    <p:cNvPr id="95" name="直接连接符 94"/>
                    <p:cNvCxnSpPr>
                      <a:stCxn id="106" idx="1"/>
                      <a:endCxn id="97" idx="1"/>
                    </p:cNvCxnSpPr>
                    <p:nvPr/>
                  </p:nvCxnSpPr>
                  <p:spPr>
                    <a:xfrm>
                      <a:off x="4423382" y="2101945"/>
                      <a:ext cx="0" cy="31509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a:stCxn id="114" idx="3"/>
                      <a:endCxn id="105" idx="3"/>
                    </p:cNvCxnSpPr>
                    <p:nvPr/>
                  </p:nvCxnSpPr>
                  <p:spPr>
                    <a:xfrm>
                      <a:off x="7251609" y="2101939"/>
                      <a:ext cx="0" cy="31509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53" name="直接连接符 52"/>
                  <p:cNvCxnSpPr/>
                  <p:nvPr/>
                </p:nvCxnSpPr>
                <p:spPr>
                  <a:xfrm>
                    <a:off x="3840598" y="2080148"/>
                    <a:ext cx="3085087"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54" name="直接连接符 53"/>
                  <p:cNvCxnSpPr/>
                  <p:nvPr/>
                </p:nvCxnSpPr>
                <p:spPr>
                  <a:xfrm>
                    <a:off x="3845360" y="2511064"/>
                    <a:ext cx="3076574"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55" name="直接连接符 54"/>
                  <p:cNvCxnSpPr/>
                  <p:nvPr/>
                </p:nvCxnSpPr>
                <p:spPr>
                  <a:xfrm>
                    <a:off x="3683873" y="2038995"/>
                    <a:ext cx="3374944"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56" name="直接连接符 55"/>
                  <p:cNvCxnSpPr/>
                  <p:nvPr/>
                </p:nvCxnSpPr>
                <p:spPr>
                  <a:xfrm>
                    <a:off x="3683873" y="2549528"/>
                    <a:ext cx="3371769"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57" name="直接连接符 56"/>
                  <p:cNvCxnSpPr/>
                  <p:nvPr/>
                </p:nvCxnSpPr>
                <p:spPr>
                  <a:xfrm>
                    <a:off x="4357328"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58" name="直接连接符 57"/>
                  <p:cNvCxnSpPr/>
                  <p:nvPr/>
                </p:nvCxnSpPr>
                <p:spPr>
                  <a:xfrm>
                    <a:off x="4491036"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59" name="直接连接符 58"/>
                  <p:cNvCxnSpPr/>
                  <p:nvPr/>
                </p:nvCxnSpPr>
                <p:spPr>
                  <a:xfrm>
                    <a:off x="4357328" y="2460719"/>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60" name="直接连接符 59"/>
                  <p:cNvCxnSpPr/>
                  <p:nvPr/>
                </p:nvCxnSpPr>
                <p:spPr>
                  <a:xfrm>
                    <a:off x="4491036" y="2463002"/>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61" name="直接连接符 60"/>
                  <p:cNvCxnSpPr/>
                  <p:nvPr/>
                </p:nvCxnSpPr>
                <p:spPr>
                  <a:xfrm>
                    <a:off x="5005028"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62" name="直接连接符 61"/>
                  <p:cNvCxnSpPr/>
                  <p:nvPr/>
                </p:nvCxnSpPr>
                <p:spPr>
                  <a:xfrm>
                    <a:off x="5138736"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63" name="直接连接符 62"/>
                  <p:cNvCxnSpPr/>
                  <p:nvPr/>
                </p:nvCxnSpPr>
                <p:spPr>
                  <a:xfrm>
                    <a:off x="5331259"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64" name="直接连接符 63"/>
                  <p:cNvCxnSpPr/>
                  <p:nvPr/>
                </p:nvCxnSpPr>
                <p:spPr>
                  <a:xfrm>
                    <a:off x="5464967"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65" name="直接连接符 64"/>
                  <p:cNvCxnSpPr/>
                  <p:nvPr/>
                </p:nvCxnSpPr>
                <p:spPr>
                  <a:xfrm>
                    <a:off x="4702609"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66" name="直接连接符 65"/>
                  <p:cNvCxnSpPr/>
                  <p:nvPr/>
                </p:nvCxnSpPr>
                <p:spPr>
                  <a:xfrm>
                    <a:off x="4836317"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67" name="直接连接符 66"/>
                  <p:cNvCxnSpPr/>
                  <p:nvPr/>
                </p:nvCxnSpPr>
                <p:spPr>
                  <a:xfrm>
                    <a:off x="5645584"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68" name="直接连接符 67"/>
                  <p:cNvCxnSpPr/>
                  <p:nvPr/>
                </p:nvCxnSpPr>
                <p:spPr>
                  <a:xfrm>
                    <a:off x="5779292"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69" name="直接连接符 68"/>
                  <p:cNvCxnSpPr/>
                  <p:nvPr/>
                </p:nvCxnSpPr>
                <p:spPr>
                  <a:xfrm>
                    <a:off x="5986103"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70" name="直接连接符 69"/>
                  <p:cNvCxnSpPr/>
                  <p:nvPr/>
                </p:nvCxnSpPr>
                <p:spPr>
                  <a:xfrm>
                    <a:off x="6119811"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71" name="直接连接符 70"/>
                  <p:cNvCxnSpPr/>
                  <p:nvPr/>
                </p:nvCxnSpPr>
                <p:spPr>
                  <a:xfrm>
                    <a:off x="6300428" y="2073003"/>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72" name="直接连接符 71"/>
                  <p:cNvCxnSpPr/>
                  <p:nvPr/>
                </p:nvCxnSpPr>
                <p:spPr>
                  <a:xfrm>
                    <a:off x="6434136" y="2051572"/>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73" name="直接连接符 72"/>
                  <p:cNvCxnSpPr/>
                  <p:nvPr/>
                </p:nvCxnSpPr>
                <p:spPr>
                  <a:xfrm>
                    <a:off x="6607609"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74" name="直接连接符 73"/>
                  <p:cNvCxnSpPr/>
                  <p:nvPr/>
                </p:nvCxnSpPr>
                <p:spPr>
                  <a:xfrm>
                    <a:off x="6741317"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75" name="直接连接符 74"/>
                  <p:cNvCxnSpPr/>
                  <p:nvPr/>
                </p:nvCxnSpPr>
                <p:spPr>
                  <a:xfrm>
                    <a:off x="6921934" y="2070986"/>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76" name="直接连接符 75"/>
                  <p:cNvCxnSpPr/>
                  <p:nvPr/>
                </p:nvCxnSpPr>
                <p:spPr>
                  <a:xfrm>
                    <a:off x="7055642" y="2049555"/>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77" name="直接连接符 76"/>
                  <p:cNvCxnSpPr/>
                  <p:nvPr/>
                </p:nvCxnSpPr>
                <p:spPr>
                  <a:xfrm>
                    <a:off x="4702609"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78" name="直接连接符 77"/>
                  <p:cNvCxnSpPr/>
                  <p:nvPr/>
                </p:nvCxnSpPr>
                <p:spPr>
                  <a:xfrm>
                    <a:off x="4836317"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79" name="直接连接符 78"/>
                  <p:cNvCxnSpPr/>
                  <p:nvPr/>
                </p:nvCxnSpPr>
                <p:spPr>
                  <a:xfrm>
                    <a:off x="5005028"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80" name="直接连接符 79"/>
                  <p:cNvCxnSpPr/>
                  <p:nvPr/>
                </p:nvCxnSpPr>
                <p:spPr>
                  <a:xfrm>
                    <a:off x="5138736"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81" name="直接连接符 80"/>
                  <p:cNvCxnSpPr/>
                  <p:nvPr/>
                </p:nvCxnSpPr>
                <p:spPr>
                  <a:xfrm>
                    <a:off x="5331259"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82" name="直接连接符 81"/>
                  <p:cNvCxnSpPr/>
                  <p:nvPr/>
                </p:nvCxnSpPr>
                <p:spPr>
                  <a:xfrm>
                    <a:off x="5464967"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83" name="直接连接符 82"/>
                  <p:cNvCxnSpPr/>
                  <p:nvPr/>
                </p:nvCxnSpPr>
                <p:spPr>
                  <a:xfrm>
                    <a:off x="5645584"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84" name="直接连接符 83"/>
                  <p:cNvCxnSpPr/>
                  <p:nvPr/>
                </p:nvCxnSpPr>
                <p:spPr>
                  <a:xfrm>
                    <a:off x="5779292"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85" name="直接连接符 84"/>
                  <p:cNvCxnSpPr/>
                  <p:nvPr/>
                </p:nvCxnSpPr>
                <p:spPr>
                  <a:xfrm>
                    <a:off x="5986103"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86" name="直接连接符 85"/>
                  <p:cNvCxnSpPr/>
                  <p:nvPr/>
                </p:nvCxnSpPr>
                <p:spPr>
                  <a:xfrm>
                    <a:off x="6119811"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87" name="直接连接符 86"/>
                  <p:cNvCxnSpPr/>
                  <p:nvPr/>
                </p:nvCxnSpPr>
                <p:spPr>
                  <a:xfrm>
                    <a:off x="6302014" y="2456055"/>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88" name="直接连接符 87"/>
                  <p:cNvCxnSpPr/>
                  <p:nvPr/>
                </p:nvCxnSpPr>
                <p:spPr>
                  <a:xfrm>
                    <a:off x="6435722" y="2458338"/>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89" name="直接连接符 88"/>
                  <p:cNvCxnSpPr/>
                  <p:nvPr/>
                </p:nvCxnSpPr>
                <p:spPr>
                  <a:xfrm>
                    <a:off x="6607609" y="2458338"/>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90" name="直接连接符 89"/>
                  <p:cNvCxnSpPr/>
                  <p:nvPr/>
                </p:nvCxnSpPr>
                <p:spPr>
                  <a:xfrm>
                    <a:off x="6741317" y="2460621"/>
                    <a:ext cx="0" cy="80962"/>
                  </a:xfrm>
                  <a:prstGeom prst="line">
                    <a:avLst/>
                  </a:prstGeom>
                </p:spPr>
                <p:style>
                  <a:lnRef idx="1">
                    <a:schemeClr val="accent6"/>
                  </a:lnRef>
                  <a:fillRef idx="0">
                    <a:schemeClr val="accent6"/>
                  </a:fillRef>
                  <a:effectRef idx="0">
                    <a:schemeClr val="accent6"/>
                  </a:effectRef>
                  <a:fontRef idx="minor">
                    <a:schemeClr val="tx1"/>
                  </a:fontRef>
                </p:style>
              </p:cxnSp>
              <p:cxnSp>
                <p:nvCxnSpPr>
                  <p:cNvPr id="91" name="直接连接符 90"/>
                  <p:cNvCxnSpPr/>
                  <p:nvPr/>
                </p:nvCxnSpPr>
                <p:spPr>
                  <a:xfrm>
                    <a:off x="6922726" y="2456055"/>
                    <a:ext cx="0" cy="61912"/>
                  </a:xfrm>
                  <a:prstGeom prst="line">
                    <a:avLst/>
                  </a:prstGeom>
                </p:spPr>
                <p:style>
                  <a:lnRef idx="1">
                    <a:schemeClr val="accent5"/>
                  </a:lnRef>
                  <a:fillRef idx="0">
                    <a:schemeClr val="accent5"/>
                  </a:fillRef>
                  <a:effectRef idx="0">
                    <a:schemeClr val="accent5"/>
                  </a:effectRef>
                  <a:fontRef idx="minor">
                    <a:schemeClr val="tx1"/>
                  </a:fontRef>
                </p:style>
              </p:cxnSp>
              <p:cxnSp>
                <p:nvCxnSpPr>
                  <p:cNvPr id="92" name="直接连接符 91"/>
                  <p:cNvCxnSpPr/>
                  <p:nvPr/>
                </p:nvCxnSpPr>
                <p:spPr>
                  <a:xfrm>
                    <a:off x="7056434" y="2458338"/>
                    <a:ext cx="0" cy="80962"/>
                  </a:xfrm>
                  <a:prstGeom prst="line">
                    <a:avLst/>
                  </a:prstGeom>
                </p:spPr>
                <p:style>
                  <a:lnRef idx="1">
                    <a:schemeClr val="accent6"/>
                  </a:lnRef>
                  <a:fillRef idx="0">
                    <a:schemeClr val="accent6"/>
                  </a:fillRef>
                  <a:effectRef idx="0">
                    <a:schemeClr val="accent6"/>
                  </a:effectRef>
                  <a:fontRef idx="minor">
                    <a:schemeClr val="tx1"/>
                  </a:fontRef>
                </p:style>
              </p:cxnSp>
            </p:grpSp>
          </p:grpSp>
        </p:grpSp>
        <p:sp>
          <p:nvSpPr>
            <p:cNvPr id="7" name="流程图: 过程 6"/>
            <p:cNvSpPr/>
            <p:nvPr/>
          </p:nvSpPr>
          <p:spPr>
            <a:xfrm>
              <a:off x="3370047" y="1512321"/>
              <a:ext cx="174177" cy="3565236"/>
            </a:xfrm>
            <a:prstGeom prst="flowChartProcess">
              <a:avLst/>
            </a:prstGeom>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8" name="流程图: 过程 7"/>
            <p:cNvSpPr/>
            <p:nvPr/>
          </p:nvSpPr>
          <p:spPr>
            <a:xfrm>
              <a:off x="3699001" y="1829826"/>
              <a:ext cx="174177" cy="3565236"/>
            </a:xfrm>
            <a:prstGeom prst="flowChartProcess">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9" name="流程图: 过程 8"/>
            <p:cNvSpPr/>
            <p:nvPr/>
          </p:nvSpPr>
          <p:spPr>
            <a:xfrm>
              <a:off x="3761619" y="2052692"/>
              <a:ext cx="763951" cy="65976"/>
            </a:xfrm>
            <a:prstGeom prst="flowChartProcess">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0" name="流程图: 过程 9"/>
            <p:cNvSpPr/>
            <p:nvPr/>
          </p:nvSpPr>
          <p:spPr>
            <a:xfrm>
              <a:off x="3379096" y="2321241"/>
              <a:ext cx="1147571" cy="61369"/>
            </a:xfrm>
            <a:prstGeom prst="flowChartProcess">
              <a:avLst/>
            </a:prstGeom>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1" name="流程图: 过程 10"/>
            <p:cNvSpPr/>
            <p:nvPr/>
          </p:nvSpPr>
          <p:spPr>
            <a:xfrm>
              <a:off x="3761619" y="2771993"/>
              <a:ext cx="763951" cy="65976"/>
            </a:xfrm>
            <a:prstGeom prst="flowChartProcess">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2" name="流程图: 过程 11"/>
            <p:cNvSpPr/>
            <p:nvPr/>
          </p:nvSpPr>
          <p:spPr>
            <a:xfrm>
              <a:off x="3379096" y="3040542"/>
              <a:ext cx="1147571" cy="61369"/>
            </a:xfrm>
            <a:prstGeom prst="flowChartProcess">
              <a:avLst/>
            </a:prstGeom>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3" name="流程图: 过程 12"/>
            <p:cNvSpPr/>
            <p:nvPr/>
          </p:nvSpPr>
          <p:spPr>
            <a:xfrm>
              <a:off x="3760902" y="3497776"/>
              <a:ext cx="763951" cy="65976"/>
            </a:xfrm>
            <a:prstGeom prst="flowChartProcess">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4" name="流程图: 过程 13"/>
            <p:cNvSpPr/>
            <p:nvPr/>
          </p:nvSpPr>
          <p:spPr>
            <a:xfrm>
              <a:off x="3378379" y="3766325"/>
              <a:ext cx="1147571" cy="61369"/>
            </a:xfrm>
            <a:prstGeom prst="flowChartProcess">
              <a:avLst/>
            </a:prstGeom>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5" name="流程图: 过程 14"/>
            <p:cNvSpPr/>
            <p:nvPr/>
          </p:nvSpPr>
          <p:spPr>
            <a:xfrm>
              <a:off x="3760297" y="4243044"/>
              <a:ext cx="763951" cy="65976"/>
            </a:xfrm>
            <a:prstGeom prst="flowChartProcess">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16" name="流程图: 过程 15"/>
            <p:cNvSpPr/>
            <p:nvPr/>
          </p:nvSpPr>
          <p:spPr>
            <a:xfrm>
              <a:off x="3377774" y="4511593"/>
              <a:ext cx="1147571" cy="61369"/>
            </a:xfrm>
            <a:prstGeom prst="flowChartProcess">
              <a:avLst/>
            </a:prstGeom>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grpSp>
      <p:cxnSp>
        <p:nvCxnSpPr>
          <p:cNvPr id="247" name="直接箭头连接符 246"/>
          <p:cNvCxnSpPr>
            <a:stCxn id="34" idx="1"/>
            <a:endCxn id="250" idx="6"/>
          </p:cNvCxnSpPr>
          <p:nvPr/>
        </p:nvCxnSpPr>
        <p:spPr>
          <a:xfrm flipH="1">
            <a:off x="4683018" y="2288070"/>
            <a:ext cx="1460184" cy="868591"/>
          </a:xfrm>
          <a:prstGeom prst="straightConnector1">
            <a:avLst/>
          </a:prstGeom>
          <a:ln>
            <a:solidFill>
              <a:srgbClr val="92D050"/>
            </a:solidFill>
            <a:tailEnd type="triangle"/>
          </a:ln>
        </p:spPr>
        <p:style>
          <a:lnRef idx="3">
            <a:schemeClr val="accent1"/>
          </a:lnRef>
          <a:fillRef idx="0">
            <a:schemeClr val="accent1"/>
          </a:fillRef>
          <a:effectRef idx="2">
            <a:schemeClr val="accent1"/>
          </a:effectRef>
          <a:fontRef idx="minor">
            <a:schemeClr val="tx1"/>
          </a:fontRef>
        </p:style>
      </p:cxnSp>
      <p:sp>
        <p:nvSpPr>
          <p:cNvPr id="250" name="椭圆 249"/>
          <p:cNvSpPr/>
          <p:nvPr/>
        </p:nvSpPr>
        <p:spPr>
          <a:xfrm>
            <a:off x="284750" y="1220555"/>
            <a:ext cx="4398268" cy="3872211"/>
          </a:xfrm>
          <a:prstGeom prst="ellipse">
            <a:avLst/>
          </a:prstGeom>
          <a:noFill/>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80211" tIns="40105" rIns="80211" bIns="40105" numCol="1" spcCol="0" rtlCol="0" fromWordArt="0" anchor="ctr" anchorCtr="0" forceAA="0" compatLnSpc="1">
            <a:noAutofit/>
          </a:bodyPr>
          <a:lstStyle/>
          <a:p>
            <a:pPr marL="158750" indent="-158750" algn="ctr">
              <a:lnSpc>
                <a:spcPct val="110000"/>
              </a:lnSpc>
              <a:buClr>
                <a:schemeClr val="accent1"/>
              </a:buClr>
              <a:buFont typeface="Verdana" panose="020B0604030504040204" pitchFamily="34" charset="0"/>
              <a:buChar char="•"/>
            </a:pPr>
            <a:endParaRPr lang="zh-CN" altLang="en-US" sz="1315">
              <a:solidFill>
                <a:schemeClr val="tx1"/>
              </a:solidFill>
            </a:endParaRPr>
          </a:p>
        </p:txBody>
      </p:sp>
      <p:sp>
        <p:nvSpPr>
          <p:cNvPr id="256" name="文本框 255"/>
          <p:cNvSpPr txBox="1"/>
          <p:nvPr/>
        </p:nvSpPr>
        <p:spPr>
          <a:xfrm>
            <a:off x="5820879" y="4419145"/>
            <a:ext cx="1395834" cy="299249"/>
          </a:xfrm>
          <a:prstGeom prst="rect">
            <a:avLst/>
          </a:prstGeom>
          <a:noFill/>
        </p:spPr>
        <p:txBody>
          <a:bodyPr wrap="square" rtlCol="0">
            <a:spAutoFit/>
          </a:bodyPr>
          <a:lstStyle/>
          <a:p>
            <a:pPr>
              <a:lnSpc>
                <a:spcPct val="110000"/>
              </a:lnSpc>
              <a:buClr>
                <a:schemeClr val="accent1"/>
              </a:buClr>
            </a:pPr>
            <a:r>
              <a:rPr lang="zh-CN" altLang="en-US" sz="1315" dirty="0"/>
              <a:t>三用一备</a:t>
            </a:r>
            <a:r>
              <a:rPr lang="en-US" altLang="zh-CN" sz="1315" dirty="0"/>
              <a:t>CDU</a:t>
            </a:r>
            <a:endParaRPr lang="zh-CN" altLang="en-US" sz="1315" dirty="0"/>
          </a:p>
        </p:txBody>
      </p:sp>
      <p:sp>
        <p:nvSpPr>
          <p:cNvPr id="257" name="文本框 256"/>
          <p:cNvSpPr txBox="1"/>
          <p:nvPr/>
        </p:nvSpPr>
        <p:spPr>
          <a:xfrm>
            <a:off x="1704630" y="5179535"/>
            <a:ext cx="2002392" cy="299249"/>
          </a:xfrm>
          <a:prstGeom prst="rect">
            <a:avLst/>
          </a:prstGeom>
          <a:noFill/>
        </p:spPr>
        <p:txBody>
          <a:bodyPr wrap="square" rtlCol="0">
            <a:spAutoFit/>
          </a:bodyPr>
          <a:lstStyle/>
          <a:p>
            <a:pPr>
              <a:lnSpc>
                <a:spcPct val="110000"/>
              </a:lnSpc>
              <a:buClr>
                <a:schemeClr val="accent1"/>
              </a:buClr>
            </a:pPr>
            <a:r>
              <a:rPr lang="zh-CN" altLang="en-US" sz="1315" dirty="0"/>
              <a:t>典型机柜式</a:t>
            </a:r>
            <a:r>
              <a:rPr lang="en-US" altLang="zh-CN" sz="1315" dirty="0"/>
              <a:t>CDU</a:t>
            </a:r>
            <a:r>
              <a:rPr lang="zh-CN" altLang="en-US" sz="1315" dirty="0"/>
              <a:t>结构</a:t>
            </a:r>
            <a:endParaRPr lang="zh-CN" altLang="en-US" sz="1315" dirty="0"/>
          </a:p>
        </p:txBody>
      </p:sp>
      <p:sp>
        <p:nvSpPr>
          <p:cNvPr id="258" name="文本框 257"/>
          <p:cNvSpPr txBox="1"/>
          <p:nvPr/>
        </p:nvSpPr>
        <p:spPr>
          <a:xfrm>
            <a:off x="8260459" y="1997857"/>
            <a:ext cx="818063" cy="299249"/>
          </a:xfrm>
          <a:prstGeom prst="rect">
            <a:avLst/>
          </a:prstGeom>
          <a:noFill/>
        </p:spPr>
        <p:txBody>
          <a:bodyPr wrap="square" rtlCol="0">
            <a:spAutoFit/>
          </a:bodyPr>
          <a:lstStyle/>
          <a:p>
            <a:pPr>
              <a:lnSpc>
                <a:spcPct val="110000"/>
              </a:lnSpc>
              <a:buClr>
                <a:schemeClr val="accent1"/>
              </a:buClr>
            </a:pPr>
            <a:r>
              <a:rPr lang="zh-CN" altLang="en-US" sz="1315" dirty="0"/>
              <a:t>服务器</a:t>
            </a:r>
            <a:endParaRPr lang="zh-CN" altLang="en-US" sz="1315" dirty="0"/>
          </a:p>
        </p:txBody>
      </p:sp>
      <p:sp>
        <p:nvSpPr>
          <p:cNvPr id="259" name="文本框 258"/>
          <p:cNvSpPr txBox="1"/>
          <p:nvPr/>
        </p:nvSpPr>
        <p:spPr>
          <a:xfrm>
            <a:off x="8258381" y="2777548"/>
            <a:ext cx="818063" cy="299249"/>
          </a:xfrm>
          <a:prstGeom prst="rect">
            <a:avLst/>
          </a:prstGeom>
          <a:noFill/>
        </p:spPr>
        <p:txBody>
          <a:bodyPr wrap="square" rtlCol="0">
            <a:spAutoFit/>
          </a:bodyPr>
          <a:lstStyle/>
          <a:p>
            <a:pPr>
              <a:lnSpc>
                <a:spcPct val="110000"/>
              </a:lnSpc>
              <a:buClr>
                <a:schemeClr val="accent1"/>
              </a:buClr>
            </a:pPr>
            <a:r>
              <a:rPr lang="zh-CN" altLang="en-US" sz="1315" dirty="0"/>
              <a:t>服务器</a:t>
            </a:r>
            <a:endParaRPr lang="zh-CN" altLang="en-US" sz="1315" dirty="0"/>
          </a:p>
        </p:txBody>
      </p:sp>
      <p:sp>
        <p:nvSpPr>
          <p:cNvPr id="260" name="文本框 259"/>
          <p:cNvSpPr txBox="1"/>
          <p:nvPr/>
        </p:nvSpPr>
        <p:spPr>
          <a:xfrm>
            <a:off x="8267284" y="3422976"/>
            <a:ext cx="818063" cy="299249"/>
          </a:xfrm>
          <a:prstGeom prst="rect">
            <a:avLst/>
          </a:prstGeom>
          <a:noFill/>
        </p:spPr>
        <p:txBody>
          <a:bodyPr wrap="square" rtlCol="0">
            <a:spAutoFit/>
          </a:bodyPr>
          <a:lstStyle/>
          <a:p>
            <a:pPr>
              <a:lnSpc>
                <a:spcPct val="110000"/>
              </a:lnSpc>
              <a:buClr>
                <a:schemeClr val="accent1"/>
              </a:buClr>
            </a:pPr>
            <a:r>
              <a:rPr lang="zh-CN" altLang="en-US" sz="1315" dirty="0"/>
              <a:t>服务器</a:t>
            </a:r>
            <a:endParaRPr lang="zh-CN" altLang="en-US" sz="1315" dirty="0"/>
          </a:p>
        </p:txBody>
      </p:sp>
      <p:sp>
        <p:nvSpPr>
          <p:cNvPr id="261" name="文本框 260"/>
          <p:cNvSpPr txBox="1"/>
          <p:nvPr/>
        </p:nvSpPr>
        <p:spPr>
          <a:xfrm>
            <a:off x="6799149" y="5069765"/>
            <a:ext cx="1610821" cy="299249"/>
          </a:xfrm>
          <a:prstGeom prst="rect">
            <a:avLst/>
          </a:prstGeom>
          <a:noFill/>
        </p:spPr>
        <p:txBody>
          <a:bodyPr wrap="square" rtlCol="0">
            <a:spAutoFit/>
          </a:bodyPr>
          <a:lstStyle/>
          <a:p>
            <a:pPr>
              <a:lnSpc>
                <a:spcPct val="110000"/>
              </a:lnSpc>
              <a:buClr>
                <a:schemeClr val="accent1"/>
              </a:buClr>
            </a:pPr>
            <a:r>
              <a:rPr lang="zh-CN" altLang="en-US" sz="1315" dirty="0"/>
              <a:t>服务器集群示意图</a:t>
            </a:r>
            <a:endParaRPr lang="zh-CN" altLang="en-US" sz="1315" dirty="0"/>
          </a:p>
        </p:txBody>
      </p:sp>
      <p:sp>
        <p:nvSpPr>
          <p:cNvPr id="262" name="文本框 261"/>
          <p:cNvSpPr txBox="1"/>
          <p:nvPr/>
        </p:nvSpPr>
        <p:spPr>
          <a:xfrm>
            <a:off x="5026498" y="1294103"/>
            <a:ext cx="939048" cy="299249"/>
          </a:xfrm>
          <a:prstGeom prst="rect">
            <a:avLst/>
          </a:prstGeom>
          <a:noFill/>
        </p:spPr>
        <p:txBody>
          <a:bodyPr wrap="square" rtlCol="0">
            <a:spAutoFit/>
          </a:bodyPr>
          <a:lstStyle/>
          <a:p>
            <a:pPr>
              <a:lnSpc>
                <a:spcPct val="110000"/>
              </a:lnSpc>
              <a:buClr>
                <a:schemeClr val="accent1"/>
              </a:buClr>
            </a:pPr>
            <a:r>
              <a:rPr lang="zh-CN" altLang="en-US" sz="1315" dirty="0"/>
              <a:t>一次侧</a:t>
            </a:r>
            <a:endParaRPr lang="zh-CN" altLang="en-US" sz="1315" dirty="0"/>
          </a:p>
        </p:txBody>
      </p:sp>
      <p:sp>
        <p:nvSpPr>
          <p:cNvPr id="263" name="文本框 262"/>
          <p:cNvSpPr txBox="1"/>
          <p:nvPr/>
        </p:nvSpPr>
        <p:spPr>
          <a:xfrm>
            <a:off x="6173425" y="1290457"/>
            <a:ext cx="939048" cy="299249"/>
          </a:xfrm>
          <a:prstGeom prst="rect">
            <a:avLst/>
          </a:prstGeom>
          <a:noFill/>
        </p:spPr>
        <p:txBody>
          <a:bodyPr wrap="square" rtlCol="0">
            <a:spAutoFit/>
          </a:bodyPr>
          <a:lstStyle/>
          <a:p>
            <a:pPr>
              <a:lnSpc>
                <a:spcPct val="110000"/>
              </a:lnSpc>
              <a:buClr>
                <a:schemeClr val="accent1"/>
              </a:buClr>
            </a:pPr>
            <a:r>
              <a:rPr lang="zh-CN" altLang="en-US" sz="1315" dirty="0"/>
              <a:t>二次侧</a:t>
            </a:r>
            <a:endParaRPr lang="zh-CN" altLang="en-US" sz="1315" dirty="0"/>
          </a:p>
        </p:txBody>
      </p:sp>
      <p:sp>
        <p:nvSpPr>
          <p:cNvPr id="3" name="标题 2"/>
          <p:cNvSpPr>
            <a:spLocks noGrp="1"/>
          </p:cNvSpPr>
          <p:nvPr>
            <p:ph type="title"/>
          </p:nvPr>
        </p:nvSpPr>
        <p:spPr/>
        <p:txBody>
          <a:bodyPr/>
          <a:lstStyle/>
          <a:p>
            <a:r>
              <a:rPr lang="zh-CN" altLang="en-US" dirty="0"/>
              <a:t>冷板式液冷</a:t>
            </a:r>
            <a:r>
              <a:rPr lang="en-US" altLang="zh-CN" dirty="0"/>
              <a:t>CDU</a:t>
            </a:r>
            <a:r>
              <a:rPr lang="zh-CN" altLang="en-US" dirty="0"/>
              <a:t>系统结构</a:t>
            </a:r>
            <a:br>
              <a:rPr lang="zh-CN" altLang="en-US" dirty="0"/>
            </a:br>
            <a:endParaRPr lang="zh-CN" altLang="en-US" dirty="0"/>
          </a:p>
        </p:txBody>
      </p:sp>
      <p:pic>
        <p:nvPicPr>
          <p:cNvPr id="4" name="图片 3" descr="黑色的照相机&#10;&#10;中度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9981" y="4081674"/>
            <a:ext cx="908213" cy="476720"/>
          </a:xfrm>
          <a:prstGeom prst="rect">
            <a:avLst/>
          </a:prstGeom>
        </p:spPr>
      </p:pic>
      <p:pic>
        <p:nvPicPr>
          <p:cNvPr id="23" name="图片 22"/>
          <p:cNvPicPr>
            <a:picLocks noChangeAspect="1"/>
          </p:cNvPicPr>
          <p:nvPr/>
        </p:nvPicPr>
        <p:blipFill>
          <a:blip r:embed="rId3"/>
          <a:stretch>
            <a:fillRect/>
          </a:stretch>
        </p:blipFill>
        <p:spPr>
          <a:xfrm>
            <a:off x="5227748" y="293357"/>
            <a:ext cx="1553986" cy="833380"/>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557.6948818897638,&quot;left&quot;:264.75,&quot;top&quot;:-44.14488188976379,&quot;width&quot;:596}"/>
</p:tagLst>
</file>

<file path=ppt/tags/tag11.xml><?xml version="1.0" encoding="utf-8"?>
<p:tagLst xmlns:p="http://schemas.openxmlformats.org/presentationml/2006/main">
  <p:tag name="KSO_WM_DIAGRAM_VIRTUALLY_FRAME" val="{&quot;height&quot;:557.6948818897638,&quot;left&quot;:264.75,&quot;top&quot;:-44.14488188976379,&quot;width&quot;:596}"/>
</p:tagLst>
</file>

<file path=ppt/tags/tag12.xml><?xml version="1.0" encoding="utf-8"?>
<p:tagLst xmlns:p="http://schemas.openxmlformats.org/presentationml/2006/main">
  <p:tag name="KSO_WM_DIAGRAM_VIRTUALLY_FRAME" val="{&quot;height&quot;:557.6948818897638,&quot;left&quot;:264.75,&quot;top&quot;:-44.14488188976379,&quot;width&quot;:596}"/>
</p:tagLst>
</file>

<file path=ppt/tags/tag13.xml><?xml version="1.0" encoding="utf-8"?>
<p:tagLst xmlns:p="http://schemas.openxmlformats.org/presentationml/2006/main">
  <p:tag name="KSO_WM_DIAGRAM_VIRTUALLY_FRAME" val="{&quot;height&quot;:557.6948818897638,&quot;left&quot;:264.75,&quot;top&quot;:-44.14488188976379,&quot;width&quot;:596}"/>
</p:tagLst>
</file>

<file path=ppt/tags/tag14.xml><?xml version="1.0" encoding="utf-8"?>
<p:tagLst xmlns:p="http://schemas.openxmlformats.org/presentationml/2006/main">
  <p:tag name="KSO_WM_DIAGRAM_VIRTUALLY_FRAME" val="{&quot;height&quot;:557.6948818897638,&quot;left&quot;:264.75,&quot;top&quot;:-44.14488188976379,&quot;width&quot;:596}"/>
</p:tagLst>
</file>

<file path=ppt/tags/tag15.xml><?xml version="1.0" encoding="utf-8"?>
<p:tagLst xmlns:p="http://schemas.openxmlformats.org/presentationml/2006/main">
  <p:tag name="KSO_WM_DIAGRAM_VIRTUALLY_FRAME" val="{&quot;height&quot;:557.6948818897638,&quot;left&quot;:264.75,&quot;top&quot;:-44.14488188976379,&quot;width&quot;:596}"/>
</p:tagLst>
</file>

<file path=ppt/tags/tag16.xml><?xml version="1.0" encoding="utf-8"?>
<p:tagLst xmlns:p="http://schemas.openxmlformats.org/presentationml/2006/main">
  <p:tag name="KSO_WM_DIAGRAM_VIRTUALLY_FRAME" val="{&quot;height&quot;:557.6948818897638,&quot;left&quot;:264.75,&quot;top&quot;:-44.14488188976379,&quot;width&quot;:596}"/>
</p:tagLst>
</file>

<file path=ppt/tags/tag17.xml><?xml version="1.0" encoding="utf-8"?>
<p:tagLst xmlns:p="http://schemas.openxmlformats.org/presentationml/2006/main">
  <p:tag name="KSO_WM_DIAGRAM_VIRTUALLY_FRAME" val="{&quot;height&quot;:557.6948818897638,&quot;left&quot;:264.75,&quot;top&quot;:-44.14488188976379,&quot;width&quot;:596}"/>
</p:tagLst>
</file>

<file path=ppt/tags/tag18.xml><?xml version="1.0" encoding="utf-8"?>
<p:tagLst xmlns:p="http://schemas.openxmlformats.org/presentationml/2006/main">
  <p:tag name="KSO_WM_DIAGRAM_VIRTUALLY_FRAME" val="{&quot;height&quot;:557.6948818897638,&quot;left&quot;:264.75,&quot;top&quot;:-44.14488188976379,&quot;width&quot;:596}"/>
</p:tagLst>
</file>

<file path=ppt/tags/tag19.xml><?xml version="1.0" encoding="utf-8"?>
<p:tagLst xmlns:p="http://schemas.openxmlformats.org/presentationml/2006/main">
  <p:tag name="KSO_WM_DIAGRAM_VIRTUALLY_FRAME" val="{&quot;height&quot;:557.6948818897638,&quot;left&quot;:264.75,&quot;top&quot;:-44.14488188976379,&quot;width&quot;:596}"/>
</p:tagLst>
</file>

<file path=ppt/tags/tag2.xml><?xml version="1.0" encoding="utf-8"?>
<p:tagLst xmlns:p="http://schemas.openxmlformats.org/presentationml/2006/main">
  <p:tag name="KSO_WM_DIAGRAM_VIRTUALLY_FRAME" val="{&quot;height&quot;:557.6948818897638,&quot;left&quot;:264.75,&quot;top&quot;:-44.14488188976379,&quot;width&quot;:596}"/>
</p:tagLst>
</file>

<file path=ppt/tags/tag20.xml><?xml version="1.0" encoding="utf-8"?>
<p:tagLst xmlns:p="http://schemas.openxmlformats.org/presentationml/2006/main">
  <p:tag name="KSO_WM_DIAGRAM_VIRTUALLY_FRAME" val="{&quot;height&quot;:557.6948818897638,&quot;left&quot;:264.75,&quot;top&quot;:-44.14488188976379,&quot;width&quot;:596}"/>
</p:tagLst>
</file>

<file path=ppt/tags/tag21.xml><?xml version="1.0" encoding="utf-8"?>
<p:tagLst xmlns:p="http://schemas.openxmlformats.org/presentationml/2006/main">
  <p:tag name="KSO_WM_DIAGRAM_VIRTUALLY_FRAME" val="{&quot;height&quot;:557.6948818897638,&quot;left&quot;:264.75,&quot;top&quot;:-44.14488188976379,&quot;width&quot;:596}"/>
</p:tagLst>
</file>

<file path=ppt/tags/tag22.xml><?xml version="1.0" encoding="utf-8"?>
<p:tagLst xmlns:p="http://schemas.openxmlformats.org/presentationml/2006/main">
  <p:tag name="KSO_WM_DIAGRAM_MAX_ITEMCNT" val="6"/>
  <p:tag name="KSO_WM_DIAGRAM_MIN_ITEMCNT" val="3"/>
  <p:tag name="KSO_WM_DIAGRAM_VIRTUALLY_FRAME" val="{&quot;height&quot;:297.88309297738397,&quot;left&quot;:202.08133428534592,&quot;top&quot;:128.7,&quot;width&quot;:370.6211681220352}"/>
  <p:tag name="KSO_WM_DIAGRAM_COLOR_MATCH_VALUE" val="{&quot;shape&quot;:{&quot;fill&quot;:{&quot;gradient&quot;:[{&quot;brightness&quot;:0.4000000059604645,&quot;colorType&quot;:1,&quot;foreColorIndex&quot;:5,&quot;pos&quot;:0,&quot;transparency&quot;:0},{&quot;brightness&quot;:0,&quot;colorType&quot;:1,&quot;foreColorIndex&quot;:5,&quot;pos&quot;:0.7099999785423279,&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5_1"/>
  <p:tag name="KSO_WM_UNIT_ID" val="diagram20230960_3*q_h_i*1_5_1"/>
  <p:tag name="KSO_WM_TEMPLATE_CATEGORY" val="diagram"/>
  <p:tag name="KSO_WM_TEMPLATE_INDEX" val="20230960"/>
  <p:tag name="KSO_WM_UNIT_LAYERLEVEL" val="1_1_1"/>
  <p:tag name="KSO_WM_TAG_VERSION" val="3.0"/>
  <p:tag name="KSO_WM_BEAUTIFY_FLAG" val="#wm#"/>
  <p:tag name="KSO_WM_UNIT_FILL_TYPE" val="3"/>
  <p:tag name="KSO_WM_DIAGRAM_USE_COLOR_VALUE" val="{&quot;color_scheme&quot;:1,&quot;color_type&quot;:1,&quot;theme_color_indexes&quot;:[]}"/>
</p:tagLst>
</file>

<file path=ppt/tags/tag23.xml><?xml version="1.0" encoding="utf-8"?>
<p:tagLst xmlns:p="http://schemas.openxmlformats.org/presentationml/2006/main">
  <p:tag name="KSO_WM_DIAGRAM_MAX_ITEMCNT" val="6"/>
  <p:tag name="KSO_WM_DIAGRAM_MIN_ITEMCNT" val="3"/>
  <p:tag name="KSO_WM_DIAGRAM_VIRTUALLY_FRAME" val="{&quot;height&quot;:297.88309297738397,&quot;left&quot;:202.08133428534592,&quot;top&quot;:128.7,&quot;width&quot;:370.6211681220352}"/>
  <p:tag name="KSO_WM_DIAGRAM_COLOR_MATCH_VALUE" val="{&quot;shape&quot;:{&quot;fill&quot;:{&quot;gradient&quot;:[{&quot;brightness&quot;:0.4000000059604645,&quot;colorType&quot;:1,&quot;foreColorIndex&quot;:5,&quot;pos&quot;:0,&quot;transparency&quot;:0},{&quot;brightness&quot;:0,&quot;colorType&quot;:1,&quot;foreColorIndex&quot;:5,&quot;pos&quot;:0.7099999785423279,&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4_4"/>
  <p:tag name="KSO_WM_UNIT_ID" val="diagram20230960_3*q_h_i*1_4_4"/>
  <p:tag name="KSO_WM_TEMPLATE_CATEGORY" val="diagram"/>
  <p:tag name="KSO_WM_TEMPLATE_INDEX" val="20230960"/>
  <p:tag name="KSO_WM_UNIT_LAYERLEVEL" val="1_1_1"/>
  <p:tag name="KSO_WM_TAG_VERSION" val="3.0"/>
  <p:tag name="KSO_WM_BEAUTIFY_FLAG" val="#wm#"/>
  <p:tag name="KSO_WM_UNIT_FILL_TYPE" val="3"/>
  <p:tag name="KSO_WM_DIAGRAM_USE_COLOR_VALUE" val="{&quot;color_scheme&quot;:1,&quot;color_type&quot;:1,&quot;theme_color_indexes&quot;:[]}"/>
</p:tagLst>
</file>

<file path=ppt/tags/tag24.xml><?xml version="1.0" encoding="utf-8"?>
<p:tagLst xmlns:p="http://schemas.openxmlformats.org/presentationml/2006/main">
  <p:tag name="KSO_WM_DIAGRAM_MAX_ITEMCNT" val="6"/>
  <p:tag name="KSO_WM_DIAGRAM_MIN_ITEMCNT" val="3"/>
  <p:tag name="KSO_WM_DIAGRAM_VIRTUALLY_FRAME" val="{&quot;height&quot;:297.88309297738397,&quot;left&quot;:202.08133428534592,&quot;top&quot;:128.7,&quot;width&quot;:370.6211681220352}"/>
  <p:tag name="KSO_WM_DIAGRAM_COLOR_MATCH_VALUE" val="{&quot;shape&quot;:{&quot;fill&quot;:{&quot;gradient&quot;:[{&quot;brightness&quot;:0.4000000059604645,&quot;colorType&quot;:1,&quot;foreColorIndex&quot;:5,&quot;pos&quot;:0,&quot;transparency&quot;:0},{&quot;brightness&quot;:0,&quot;colorType&quot;:1,&quot;foreColorIndex&quot;:5,&quot;pos&quot;:0.7099999785423279,&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3_3"/>
  <p:tag name="KSO_WM_UNIT_ID" val="diagram20230960_3*q_h_i*1_3_3"/>
  <p:tag name="KSO_WM_TEMPLATE_CATEGORY" val="diagram"/>
  <p:tag name="KSO_WM_TEMPLATE_INDEX" val="20230960"/>
  <p:tag name="KSO_WM_UNIT_LAYERLEVEL" val="1_1_1"/>
  <p:tag name="KSO_WM_TAG_VERSION" val="3.0"/>
  <p:tag name="KSO_WM_BEAUTIFY_FLAG" val="#wm#"/>
  <p:tag name="KSO_WM_UNIT_FILL_TYPE" val="3"/>
  <p:tag name="KSO_WM_DIAGRAM_USE_COLOR_VALUE" val="{&quot;color_scheme&quot;:1,&quot;color_type&quot;:1,&quot;theme_color_indexes&quot;:[]}"/>
</p:tagLst>
</file>

<file path=ppt/tags/tag25.xml><?xml version="1.0" encoding="utf-8"?>
<p:tagLst xmlns:p="http://schemas.openxmlformats.org/presentationml/2006/main">
  <p:tag name="KSO_WM_DIAGRAM_MAX_ITEMCNT" val="6"/>
  <p:tag name="KSO_WM_DIAGRAM_MIN_ITEMCNT" val="3"/>
  <p:tag name="KSO_WM_DIAGRAM_VIRTUALLY_FRAME" val="{&quot;height&quot;:297.88309297738397,&quot;left&quot;:202.08133428534592,&quot;top&quot;:128.7,&quot;width&quot;:370.6211681220352}"/>
  <p:tag name="KSO_WM_DIAGRAM_COLOR_MATCH_VALUE" val="{&quot;shape&quot;:{&quot;fill&quot;:{&quot;gradient&quot;:[{&quot;brightness&quot;:0.4000000059604645,&quot;colorType&quot;:1,&quot;foreColorIndex&quot;:5,&quot;pos&quot;:0,&quot;transparency&quot;:0},{&quot;brightness&quot;:0,&quot;colorType&quot;:1,&quot;foreColorIndex&quot;:5,&quot;pos&quot;:0.7099999785423279,&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230960_3*q_h_i*1_2_1"/>
  <p:tag name="KSO_WM_TEMPLATE_CATEGORY" val="diagram"/>
  <p:tag name="KSO_WM_TEMPLATE_INDEX" val="20230960"/>
  <p:tag name="KSO_WM_UNIT_LAYERLEVEL" val="1_1_1"/>
  <p:tag name="KSO_WM_TAG_VERSION" val="3.0"/>
  <p:tag name="KSO_WM_BEAUTIFY_FLAG" val="#wm#"/>
  <p:tag name="KSO_WM_UNIT_FILL_TYPE" val="3"/>
  <p:tag name="KSO_WM_DIAGRAM_USE_COLOR_VALUE" val="{&quot;color_scheme&quot;:1,&quot;color_type&quot;:1,&quot;theme_color_indexes&quot;:[]}"/>
</p:tagLst>
</file>

<file path=ppt/tags/tag26.xml><?xml version="1.0" encoding="utf-8"?>
<p:tagLst xmlns:p="http://schemas.openxmlformats.org/presentationml/2006/main">
  <p:tag name="KSO_WM_DIAGRAM_MAX_ITEMCNT" val="6"/>
  <p:tag name="KSO_WM_DIAGRAM_MIN_ITEMCNT" val="3"/>
  <p:tag name="KSO_WM_DIAGRAM_VIRTUALLY_FRAME" val="{&quot;height&quot;:297.88309297738397,&quot;left&quot;:202.08133428534592,&quot;top&quot;:128.7,&quot;width&quot;:370.6211681220352}"/>
  <p:tag name="KSO_WM_DIAGRAM_COLOR_MATCH_VALUE" val="{&quot;shape&quot;:{&quot;fill&quot;:{&quot;gradient&quot;:[{&quot;brightness&quot;:0.4000000059604645,&quot;colorType&quot;:1,&quot;foreColorIndex&quot;:5,&quot;pos&quot;:0,&quot;transparency&quot;:0},{&quot;brightness&quot;:0,&quot;colorType&quot;:1,&quot;foreColorIndex&quot;:5,&quot;pos&quot;:0.7099999785423279,&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1_4"/>
  <p:tag name="KSO_WM_UNIT_ID" val="diagram20230960_3*q_h_i*1_1_4"/>
  <p:tag name="KSO_WM_TEMPLATE_CATEGORY" val="diagram"/>
  <p:tag name="KSO_WM_TEMPLATE_INDEX" val="20230960"/>
  <p:tag name="KSO_WM_UNIT_LAYERLEVEL" val="1_1_1"/>
  <p:tag name="KSO_WM_TAG_VERSION" val="3.0"/>
  <p:tag name="KSO_WM_BEAUTIFY_FLAG" val="#wm#"/>
  <p:tag name="KSO_WM_UNIT_FILL_TYPE" val="3"/>
  <p:tag name="KSO_WM_DIAGRAM_USE_COLOR_VALUE" val="{&quot;color_scheme&quot;:1,&quot;color_type&quot;:1,&quot;theme_color_indexes&quot;:[]}"/>
</p:tagLst>
</file>

<file path=ppt/tags/tag27.xml><?xml version="1.0" encoding="utf-8"?>
<p:tagLst xmlns:p="http://schemas.openxmlformats.org/presentationml/2006/main">
  <p:tag name="KSO_WM_DIAGRAM_VIRTUALLY_FRAME" val="{&quot;height&quot;:342.75,&quot;left&quot;:22.75,&quot;top&quot;:105.8,&quot;width&quot;:787.6}"/>
</p:tagLst>
</file>

<file path=ppt/tags/tag28.xml><?xml version="1.0" encoding="utf-8"?>
<p:tagLst xmlns:p="http://schemas.openxmlformats.org/presentationml/2006/main">
  <p:tag name="KSO_WM_DIAGRAM_VIRTUALLY_FRAME" val="{&quot;height&quot;:342.75,&quot;left&quot;:22.75,&quot;top&quot;:105.8,&quot;width&quot;:787.6}"/>
</p:tagLst>
</file>

<file path=ppt/tags/tag29.xml><?xml version="1.0" encoding="utf-8"?>
<p:tagLst xmlns:p="http://schemas.openxmlformats.org/presentationml/2006/main">
  <p:tag name="KSO_WM_DIAGRAM_VIRTUALLY_FRAME" val="{&quot;height&quot;:342.75,&quot;left&quot;:22.75,&quot;top&quot;:105.8,&quot;width&quot;:787.6}"/>
</p:tagLst>
</file>

<file path=ppt/tags/tag3.xml><?xml version="1.0" encoding="utf-8"?>
<p:tagLst xmlns:p="http://schemas.openxmlformats.org/presentationml/2006/main">
  <p:tag name="KSO_WM_DIAGRAM_VIRTUALLY_FRAME" val="{&quot;height&quot;:557.6948818897638,&quot;left&quot;:264.75,&quot;top&quot;:-44.14488188976379,&quot;width&quot;:596}"/>
</p:tagLst>
</file>

<file path=ppt/tags/tag30.xml><?xml version="1.0" encoding="utf-8"?>
<p:tagLst xmlns:p="http://schemas.openxmlformats.org/presentationml/2006/main">
  <p:tag name="KSO_WM_DIAGRAM_VIRTUALLY_FRAME" val="{&quot;height&quot;:342.75,&quot;left&quot;:22.75,&quot;top&quot;:105.8,&quot;width&quot;:787.6}"/>
</p:tagLst>
</file>

<file path=ppt/tags/tag31.xml><?xml version="1.0" encoding="utf-8"?>
<p:tagLst xmlns:p="http://schemas.openxmlformats.org/presentationml/2006/main">
  <p:tag name="KSO_WM_DIAGRAM_VIRTUALLY_FRAME" val="{&quot;height&quot;:342.75,&quot;left&quot;:22.75,&quot;top&quot;:105.8,&quot;width&quot;:787.6}"/>
</p:tagLst>
</file>

<file path=ppt/tags/tag32.xml><?xml version="1.0" encoding="utf-8"?>
<p:tagLst xmlns:p="http://schemas.openxmlformats.org/presentationml/2006/main">
  <p:tag name="KSO_WM_DIAGRAM_VIRTUALLY_FRAME" val="{&quot;height&quot;:342.75,&quot;left&quot;:22.75,&quot;top&quot;:105.8,&quot;width&quot;:787.6}"/>
</p:tagLst>
</file>

<file path=ppt/tags/tag33.xml><?xml version="1.0" encoding="utf-8"?>
<p:tagLst xmlns:p="http://schemas.openxmlformats.org/presentationml/2006/main">
  <p:tag name="KSO_WM_DIAGRAM_VIRTUALLY_FRAME" val="{&quot;height&quot;:342.75,&quot;left&quot;:22.75,&quot;top&quot;:105.8,&quot;width&quot;:787.6}"/>
</p:tagLst>
</file>

<file path=ppt/tags/tag34.xml><?xml version="1.0" encoding="utf-8"?>
<p:tagLst xmlns:p="http://schemas.openxmlformats.org/presentationml/2006/main">
  <p:tag name="KSO_WM_DIAGRAM_VIRTUALLY_FRAME" val="{&quot;height&quot;:342.75,&quot;left&quot;:22.75,&quot;top&quot;:105.8,&quot;width&quot;:787.6}"/>
</p:tagLst>
</file>

<file path=ppt/tags/tag35.xml><?xml version="1.0" encoding="utf-8"?>
<p:tagLst xmlns:p="http://schemas.openxmlformats.org/presentationml/2006/main">
  <p:tag name="KSO_WM_DIAGRAM_VIRTUALLY_FRAME" val="{&quot;height&quot;:342.75,&quot;left&quot;:22.75,&quot;top&quot;:105.8,&quot;width&quot;:787.6}"/>
</p:tagLst>
</file>

<file path=ppt/tags/tag36.xml><?xml version="1.0" encoding="utf-8"?>
<p:tagLst xmlns:p="http://schemas.openxmlformats.org/presentationml/2006/main">
  <p:tag name="KSO_WM_DIAGRAM_VIRTUALLY_FRAME" val="{&quot;height&quot;:342.75,&quot;left&quot;:22.75,&quot;top&quot;:105.8,&quot;width&quot;:787.6}"/>
</p:tagLst>
</file>

<file path=ppt/tags/tag37.xml><?xml version="1.0" encoding="utf-8"?>
<p:tagLst xmlns:p="http://schemas.openxmlformats.org/presentationml/2006/main">
  <p:tag name="KSO_WM_DIAGRAM_VIRTUALLY_FRAME" val="{&quot;height&quot;:342.75,&quot;left&quot;:22.75,&quot;top&quot;:105.8,&quot;width&quot;:787.6}"/>
</p:tagLst>
</file>

<file path=ppt/tags/tag38.xml><?xml version="1.0" encoding="utf-8"?>
<p:tagLst xmlns:p="http://schemas.openxmlformats.org/presentationml/2006/main">
  <p:tag name="KSO_WM_DIAGRAM_VIRTUALLY_FRAME" val="{&quot;height&quot;:342.75,&quot;left&quot;:22.75,&quot;top&quot;:105.8,&quot;width&quot;:787.6}"/>
</p:tagLst>
</file>

<file path=ppt/tags/tag39.xml><?xml version="1.0" encoding="utf-8"?>
<p:tagLst xmlns:p="http://schemas.openxmlformats.org/presentationml/2006/main">
  <p:tag name="KSO_WM_DIAGRAM_VIRTUALLY_FRAME" val="{&quot;height&quot;:342.75,&quot;left&quot;:22.75,&quot;top&quot;:105.8,&quot;width&quot;:787.6}"/>
</p:tagLst>
</file>

<file path=ppt/tags/tag4.xml><?xml version="1.0" encoding="utf-8"?>
<p:tagLst xmlns:p="http://schemas.openxmlformats.org/presentationml/2006/main">
  <p:tag name="KSO_WM_DIAGRAM_VIRTUALLY_FRAME" val="{&quot;height&quot;:557.6948818897638,&quot;left&quot;:264.75,&quot;top&quot;:-44.14488188976379,&quot;width&quot;:596}"/>
</p:tagLst>
</file>

<file path=ppt/tags/tag43.xml><?xml version="1.0" encoding="utf-8"?>
<p:tagLst xmlns:p="http://schemas.openxmlformats.org/presentationml/2006/main">
  <p:tag name="COMMONDATA" val="eyJoZGlkIjoiNmE2ZDU4OWIyMmNiOWExODc3YzU4ZjE5MDNmODc3M2YifQ=="/>
</p:tagLst>
</file>

<file path=ppt/tags/tag5.xml><?xml version="1.0" encoding="utf-8"?>
<p:tagLst xmlns:p="http://schemas.openxmlformats.org/presentationml/2006/main">
  <p:tag name="KSO_WM_DIAGRAM_VIRTUALLY_FRAME" val="{&quot;height&quot;:557.6948818897638,&quot;left&quot;:264.75,&quot;top&quot;:-44.14488188976379,&quot;width&quot;:596}"/>
</p:tagLst>
</file>

<file path=ppt/tags/tag6.xml><?xml version="1.0" encoding="utf-8"?>
<p:tagLst xmlns:p="http://schemas.openxmlformats.org/presentationml/2006/main">
  <p:tag name="KSO_WM_DIAGRAM_VIRTUALLY_FRAME" val="{&quot;height&quot;:557.6948818897638,&quot;left&quot;:264.75,&quot;top&quot;:-44.14488188976379,&quot;width&quot;:596}"/>
</p:tagLst>
</file>

<file path=ppt/tags/tag7.xml><?xml version="1.0" encoding="utf-8"?>
<p:tagLst xmlns:p="http://schemas.openxmlformats.org/presentationml/2006/main">
  <p:tag name="KSO_WM_DIAGRAM_VIRTUALLY_FRAME" val="{&quot;height&quot;:557.6948818897638,&quot;left&quot;:264.75,&quot;top&quot;:-44.14488188976379,&quot;width&quot;:596}"/>
</p:tagLst>
</file>

<file path=ppt/tags/tag8.xml><?xml version="1.0" encoding="utf-8"?>
<p:tagLst xmlns:p="http://schemas.openxmlformats.org/presentationml/2006/main">
  <p:tag name="KSO_WM_DIAGRAM_VIRTUALLY_FRAME" val="{&quot;height&quot;:557.6948818897638,&quot;left&quot;:264.75,&quot;top&quot;:-44.14488188976379,&quot;width&quot;:596}"/>
</p:tagLst>
</file>

<file path=ppt/tags/tag9.xml><?xml version="1.0" encoding="utf-8"?>
<p:tagLst xmlns:p="http://schemas.openxmlformats.org/presentationml/2006/main">
  <p:tag name="KSO_WM_DIAGRAM_VIRTUALLY_FRAME" val="{&quot;height&quot;:557.6948818897638,&quot;left&quot;:264.75,&quot;top&quot;:-44.14488188976379,&quot;width&quot;:596}"/>
</p:tagLst>
</file>

<file path=ppt/theme/theme1.xml><?xml version="1.0" encoding="utf-8"?>
<a:theme xmlns:a="http://schemas.openxmlformats.org/drawingml/2006/main" name="Wilo_PowerPoint Widescreen_short">
  <a:themeElements>
    <a:clrScheme name="Wilo PPT 2012-07-26b">
      <a:dk1>
        <a:sysClr val="windowText" lastClr="000000"/>
      </a:dk1>
      <a:lt1>
        <a:sysClr val="window" lastClr="FFFFFF"/>
      </a:lt1>
      <a:dk2>
        <a:srgbClr val="505050"/>
      </a:dk2>
      <a:lt2>
        <a:srgbClr val="AAC800"/>
      </a:lt2>
      <a:accent1>
        <a:srgbClr val="009C82"/>
      </a:accent1>
      <a:accent2>
        <a:srgbClr val="505050"/>
      </a:accent2>
      <a:accent3>
        <a:srgbClr val="787878"/>
      </a:accent3>
      <a:accent4>
        <a:srgbClr val="FFB400"/>
      </a:accent4>
      <a:accent5>
        <a:srgbClr val="005ACD"/>
      </a:accent5>
      <a:accent6>
        <a:srgbClr val="F54100"/>
      </a:accent6>
      <a:hlink>
        <a:srgbClr val="000000"/>
      </a:hlink>
      <a:folHlink>
        <a:srgbClr val="000000"/>
      </a:folHlink>
    </a:clrScheme>
    <a:fontScheme name="Verdana">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accent2"/>
          </a:solidFill>
        </a:ln>
      </a:spPr>
      <a:bodyPr rot="0" spcFirstLastPara="0" vertOverflow="overflow" horzOverflow="overflow" vert="horz" wrap="square" lIns="91440" tIns="45720" rIns="91440" bIns="45720" numCol="1" spcCol="0" rtlCol="0" fromWordArt="0" anchor="ctr" anchorCtr="0" forceAA="0" compatLnSpc="1">
        <a:noAutofit/>
      </a:bodyPr>
      <a:lstStyle>
        <a:defPPr marL="180975" indent="-180975">
          <a:lnSpc>
            <a:spcPct val="110000"/>
          </a:lnSpc>
          <a:buClr>
            <a:schemeClr val="accent1"/>
          </a:buClr>
          <a:buFont typeface="Verdana" panose="020B0604030504040204" pitchFamily="34" charset="0"/>
          <a:buChar char="•"/>
          <a:defRPr sz="15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180975" indent="-180975">
          <a:lnSpc>
            <a:spcPct val="110000"/>
          </a:lnSpc>
          <a:buClr>
            <a:schemeClr val="accent1"/>
          </a:buClr>
          <a:buFont typeface="Verdana" panose="020B0604030504040204" pitchFamily="34" charset="0"/>
          <a:buChar char="•"/>
          <a:defRPr sz="1500" smtClean="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
  <a:themeElements>
    <a:clrScheme name="Wilo PPT 2012-07-26b">
      <a:dk1>
        <a:sysClr val="windowText" lastClr="000000"/>
      </a:dk1>
      <a:lt1>
        <a:sysClr val="window" lastClr="FFFFFF"/>
      </a:lt1>
      <a:dk2>
        <a:srgbClr val="505050"/>
      </a:dk2>
      <a:lt2>
        <a:srgbClr val="AAC800"/>
      </a:lt2>
      <a:accent1>
        <a:srgbClr val="009C82"/>
      </a:accent1>
      <a:accent2>
        <a:srgbClr val="505050"/>
      </a:accent2>
      <a:accent3>
        <a:srgbClr val="787878"/>
      </a:accent3>
      <a:accent4>
        <a:srgbClr val="FFB400"/>
      </a:accent4>
      <a:accent5>
        <a:srgbClr val="005ACD"/>
      </a:accent5>
      <a:accent6>
        <a:srgbClr val="F54100"/>
      </a:accent6>
      <a:hlink>
        <a:srgbClr val="000000"/>
      </a:hlink>
      <a:folHlink>
        <a:srgbClr val="000000"/>
      </a:folHlink>
    </a:clrScheme>
    <a:fontScheme name="Verdana">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Wilo PPT 2012-07-26b">
      <a:dk1>
        <a:sysClr val="windowText" lastClr="000000"/>
      </a:dk1>
      <a:lt1>
        <a:sysClr val="window" lastClr="FFFFFF"/>
      </a:lt1>
      <a:dk2>
        <a:srgbClr val="505050"/>
      </a:dk2>
      <a:lt2>
        <a:srgbClr val="AAC800"/>
      </a:lt2>
      <a:accent1>
        <a:srgbClr val="009C82"/>
      </a:accent1>
      <a:accent2>
        <a:srgbClr val="505050"/>
      </a:accent2>
      <a:accent3>
        <a:srgbClr val="787878"/>
      </a:accent3>
      <a:accent4>
        <a:srgbClr val="FFB400"/>
      </a:accent4>
      <a:accent5>
        <a:srgbClr val="005ACD"/>
      </a:accent5>
      <a:accent6>
        <a:srgbClr val="F54100"/>
      </a:accent6>
      <a:hlink>
        <a:srgbClr val="000000"/>
      </a:hlink>
      <a:folHlink>
        <a:srgbClr val="000000"/>
      </a:folHlink>
    </a:clrScheme>
    <a:fontScheme name="Verdana">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4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3B0B352F317241ACCADFFA64E8B617" ma:contentTypeVersion="16" ma:contentTypeDescription="Create a new document." ma:contentTypeScope="" ma:versionID="e632a1f937353fdd27e0b837c1bbab9e">
  <xsd:schema xmlns:xsd="http://www.w3.org/2001/XMLSchema" xmlns:xs="http://www.w3.org/2001/XMLSchema" xmlns:p="http://schemas.microsoft.com/office/2006/metadata/properties" xmlns:ns2="3b72df45-c359-4359-917c-61fda5cd786a" xmlns:ns3="9951b5e1-8678-4126-a63d-cf923745dae0" targetNamespace="http://schemas.microsoft.com/office/2006/metadata/properties" ma:root="true" ma:fieldsID="846fffcc589b1986a6d145f60f52f857" ns2:_="" ns3:_="">
    <xsd:import namespace="3b72df45-c359-4359-917c-61fda5cd786a"/>
    <xsd:import namespace="9951b5e1-8678-4126-a63d-cf923745da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72df45-c359-4359-917c-61fda5cd78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a0373fd-3504-4adc-b812-1618578371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51b5e1-8678-4126-a63d-cf923745da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df6fc4e-7d5b-43bc-a0eb-1048c118284d}" ma:internalName="TaxCatchAll" ma:showField="CatchAllData" ma:web="9951b5e1-8678-4126-a63d-cf923745da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b72df45-c359-4359-917c-61fda5cd786a">
      <Terms xmlns="http://schemas.microsoft.com/office/infopath/2007/PartnerControls"/>
    </lcf76f155ced4ddcb4097134ff3c332f>
    <TaxCatchAll xmlns="9951b5e1-8678-4126-a63d-cf923745dae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40.xml><?xml version="1.0" encoding="utf-8"?>
<ds:datastoreItem xmlns:ds="http://schemas.openxmlformats.org/officeDocument/2006/customXml" ds:itemID="{B4144963-3494-4AC7-995B-F772098C13C2}">
  <ds:schemaRefs/>
</ds:datastoreItem>
</file>

<file path=customXml/itemProps41.xml><?xml version="1.0" encoding="utf-8"?>
<ds:datastoreItem xmlns:ds="http://schemas.openxmlformats.org/officeDocument/2006/customXml" ds:itemID="{27E80A8D-15D7-4188-8193-F002F161C444}">
  <ds:schemaRefs/>
</ds:datastoreItem>
</file>

<file path=customXml/itemProps42.xml><?xml version="1.0" encoding="utf-8"?>
<ds:datastoreItem xmlns:ds="http://schemas.openxmlformats.org/officeDocument/2006/customXml" ds:itemID="{6476F4BF-437F-4814-AE1B-B6643C008F7F}">
  <ds:schemaRefs/>
</ds:datastoreItem>
</file>

<file path=docProps/app.xml><?xml version="1.0" encoding="utf-8"?>
<Properties xmlns="http://schemas.openxmlformats.org/officeDocument/2006/extended-properties" xmlns:vt="http://schemas.openxmlformats.org/officeDocument/2006/docPropsVTypes">
  <TotalTime>0</TotalTime>
  <Words>3414</Words>
  <Application>WPS 演示</Application>
  <PresentationFormat>自定义</PresentationFormat>
  <Paragraphs>582</Paragraphs>
  <Slides>24</Slides>
  <Notes>24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24</vt:i4>
      </vt:variant>
    </vt:vector>
  </HeadingPairs>
  <TitlesOfParts>
    <vt:vector size="37" baseType="lpstr">
      <vt:lpstr>Arial</vt:lpstr>
      <vt:lpstr>宋体</vt:lpstr>
      <vt:lpstr>Wingdings</vt:lpstr>
      <vt:lpstr>Verdana</vt:lpstr>
      <vt:lpstr>微软雅黑</vt:lpstr>
      <vt:lpstr>等线</vt:lpstr>
      <vt:lpstr>Times New Roman</vt:lpstr>
      <vt:lpstr>黑体</vt:lpstr>
      <vt:lpstr>Arial Unicode MS</vt:lpstr>
      <vt:lpstr>Wingdings</vt:lpstr>
      <vt:lpstr>WILO Plus FM</vt:lpstr>
      <vt:lpstr>Segoe UI Symbol</vt:lpstr>
      <vt:lpstr>Wilo_PowerPoint Widescreen_short</vt:lpstr>
      <vt:lpstr>数据中心冷却高效输配系统威乐解决方案</vt:lpstr>
      <vt:lpstr>PowerPoint 演示文稿</vt:lpstr>
      <vt:lpstr>PowerPoint 演示文稿</vt:lpstr>
      <vt:lpstr>数据中心浪潮下液冷的机缘与优势</vt:lpstr>
      <vt:lpstr>数据中心浪潮下液冷的机缘与优势</vt:lpstr>
      <vt:lpstr>数据中心浪潮下液冷的机缘与优势</vt:lpstr>
      <vt:lpstr>数据中心液冷方案 </vt:lpstr>
      <vt:lpstr>数据中心液冷系统结构 </vt:lpstr>
      <vt:lpstr>冷板式液冷CDU系统结构 </vt:lpstr>
      <vt:lpstr> 数据中心一次侧威乐解决方案</vt:lpstr>
      <vt:lpstr>一次侧设备：循环泵 </vt:lpstr>
      <vt:lpstr>一次侧设备：循环泵-高效卧式端吸泵-N </vt:lpstr>
      <vt:lpstr>一次侧设备：循环泵-高效卧式双吸泵-SCH </vt:lpstr>
      <vt:lpstr>Wilo-ICE CUBE  预制水力模块解决方案</vt:lpstr>
      <vt:lpstr>数据中心二次侧威乐解决方案</vt:lpstr>
      <vt:lpstr>二次侧威乐产品解决方案</vt:lpstr>
      <vt:lpstr>二次侧威乐产品解决方案</vt:lpstr>
      <vt:lpstr>二次侧威乐产品解决方案</vt:lpstr>
      <vt:lpstr>威乐水泵 – 完善的认证和规范</vt:lpstr>
      <vt:lpstr>威乐服务 - 2-24小时快速响应  </vt:lpstr>
      <vt:lpstr>威乐服务  - 12星级服务  </vt:lpstr>
      <vt:lpstr>    数据中心经典案例</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Evaluation</dc:title>
  <dc:creator>Liu Kai</dc:creator>
  <cp:lastModifiedBy>张晓宁</cp:lastModifiedBy>
  <cp:revision>219</cp:revision>
  <dcterms:created xsi:type="dcterms:W3CDTF">2021-01-07T06:45:00Z</dcterms:created>
  <dcterms:modified xsi:type="dcterms:W3CDTF">2025-05-23T00:19:49Z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C15C29114C21432580007534BBD74B38</vt:lpwstr>
  </property>
  <property fmtid="{D5CDD505-2E9C-101B-9397-08002B2CF9AE}" pid="3" name="KSOProductBuildVer">
    <vt:lpwstr>2052-12.1.0.20305</vt:lpwstr>
  </property>
  <property fmtid="{D5CDD505-2E9C-101B-9397-08002B2CF9AE}" pid="4" name="ContentTypeId">
    <vt:lpwstr>0x010100B03B0B352F317241ACCADFFA64E8B617</vt:lpwstr>
  </property>
  <property fmtid="{D5CDD505-2E9C-101B-9397-08002B2CF9AE}" pid="5" name="MediaServiceImageTags">
    <vt:lpwstr/>
  </property>
</Properties>
</file>