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6479540" cy="11519535"/>
  <p:notesSz cx="6858000" cy="9144000"/>
  <p:custDataLst>
    <p:tags r:id="rId7"/>
  </p:custDataLst>
  <p:defaultTextStyle>
    <a:defPPr>
      <a:defRPr lang="zh-CN"/>
    </a:defPPr>
    <a:lvl1pPr marL="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887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7774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6661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5548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4435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3322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72209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11096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9" userDrawn="1">
          <p15:clr>
            <a:srgbClr val="A4A3A4"/>
          </p15:clr>
        </p15:guide>
        <p15:guide id="2" pos="2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2"/>
    <p:restoredTop sz="95127" autoAdjust="0"/>
  </p:normalViewPr>
  <p:slideViewPr>
    <p:cSldViewPr showGuides="1">
      <p:cViewPr varScale="1">
        <p:scale>
          <a:sx n="63" d="100"/>
          <a:sy n="63" d="100"/>
        </p:scale>
        <p:origin x="1812" y="66"/>
      </p:cViewPr>
      <p:guideLst>
        <p:guide orient="horz" pos="3659"/>
        <p:guide pos="20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壁报-18X32cm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"/>
            <a:ext cx="6479540" cy="11518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5504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775970" indent="-298450" algn="l" defTabSz="955040" rtl="0" eaLnBrk="1" latinLnBrk="0" hangingPunct="1">
        <a:spcBef>
          <a:spcPts val="15"/>
        </a:spcBef>
        <a:buFont typeface="Arial" panose="020B0604020202020204" pitchFamily="34" charset="0"/>
        <a:buChar char="–"/>
        <a:defRPr sz="2920" kern="1200">
          <a:solidFill>
            <a:schemeClr val="tx1"/>
          </a:solidFill>
          <a:latin typeface="+mn-lt"/>
          <a:ea typeface="+mn-ea"/>
          <a:cs typeface="+mn-cs"/>
        </a:defRPr>
      </a:lvl2pPr>
      <a:lvl3pPr marL="119443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95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11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763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515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30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082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2pPr>
      <a:lvl3pPr marL="95504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191135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38823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286639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34454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382206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7" y="2222162"/>
            <a:ext cx="5258326" cy="10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1353309" y="2410150"/>
            <a:ext cx="3411791" cy="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993" tIns="13496" rIns="26993" bIns="13496"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号字体（</a:t>
            </a:r>
            <a:r>
              <a:rPr lang="en-US" altLang="zh-CN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English</a:t>
            </a: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075" b="1" dirty="0">
                <a:latin typeface="Arial" panose="020B0604020202020204" pitchFamily="34" charset="0"/>
                <a:ea typeface="黑体" panose="02010609060101010101" pitchFamily="49" charset="-122"/>
              </a:rPr>
              <a:t> Arial</a:t>
            </a:r>
            <a:r>
              <a:rPr lang="zh-CN" altLang="en-US" sz="1075" b="1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1075" b="1" dirty="0">
                <a:latin typeface="Arial" panose="020B0604020202020204" pitchFamily="34" charset="0"/>
                <a:ea typeface="黑体" panose="02010609060101010101" pitchFamily="49" charset="-122"/>
              </a:rPr>
              <a:t> 50 of word size </a:t>
            </a: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0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500" dirty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15" dirty="0">
                <a:ea typeface="宋体" panose="02010600030101010101" pitchFamily="2" charset="-122"/>
              </a:rPr>
              <a:t>单位：</a:t>
            </a:r>
            <a:r>
              <a:rPr lang="en-US" altLang="zh-CN" sz="715" dirty="0">
                <a:ea typeface="宋体" panose="02010600030101010101" pitchFamily="2" charset="-122"/>
              </a:rPr>
              <a:t>33</a:t>
            </a:r>
            <a:r>
              <a:rPr lang="zh-CN" altLang="en-US" sz="715" dirty="0">
                <a:ea typeface="宋体" panose="02010600030101010101" pitchFamily="2" charset="-122"/>
              </a:rPr>
              <a:t>号宋体</a:t>
            </a:r>
            <a:r>
              <a:rPr lang="en-US" altLang="zh-CN" sz="715" dirty="0">
                <a:ea typeface="宋体" panose="02010600030101010101" pitchFamily="2" charset="-122"/>
              </a:rPr>
              <a:t>|</a:t>
            </a:r>
            <a:r>
              <a:rPr lang="zh-CN" altLang="en-US" sz="715" dirty="0">
                <a:ea typeface="宋体" panose="02010600030101010101" pitchFamily="2" charset="-122"/>
              </a:rPr>
              <a:t>（</a:t>
            </a:r>
            <a:r>
              <a:rPr lang="en-US" altLang="zh-CN" sz="715" dirty="0">
                <a:ea typeface="宋体" panose="02010600030101010101" pitchFamily="2" charset="-122"/>
              </a:rPr>
              <a:t>work unit</a:t>
            </a:r>
            <a:r>
              <a:rPr lang="zh-CN" altLang="en-US" sz="715" dirty="0">
                <a:ea typeface="宋体" panose="02010600030101010101" pitchFamily="2" charset="-122"/>
              </a:rPr>
              <a:t>：</a:t>
            </a:r>
            <a:r>
              <a:rPr lang="en-US" altLang="zh-CN" sz="715" dirty="0">
                <a:ea typeface="宋体" panose="02010600030101010101" pitchFamily="2" charset="-122"/>
              </a:rPr>
              <a:t>33of word </a:t>
            </a:r>
            <a:r>
              <a:rPr lang="en-US" altLang="zh-CN" sz="715" dirty="0" err="1">
                <a:ea typeface="宋体" panose="02010600030101010101" pitchFamily="2" charset="-122"/>
              </a:rPr>
              <a:t>size,Arial</a:t>
            </a:r>
            <a:r>
              <a:rPr lang="en-US" altLang="zh-CN" sz="715" dirty="0">
                <a:ea typeface="宋体" panose="02010600030101010101" pitchFamily="2" charset="-122"/>
              </a:rPr>
              <a:t>  typeface</a:t>
            </a:r>
            <a:r>
              <a:rPr lang="zh-CN" altLang="en-US" sz="715" dirty="0">
                <a:ea typeface="宋体" panose="02010600030101010101" pitchFamily="2" charset="-122"/>
              </a:rPr>
              <a:t>）</a:t>
            </a:r>
            <a:br>
              <a:rPr lang="en-US" altLang="zh-CN" sz="715" dirty="0">
                <a:ea typeface="宋体" panose="02010600030101010101" pitchFamily="2" charset="-122"/>
              </a:rPr>
            </a:br>
            <a:r>
              <a:rPr lang="zh-CN" altLang="en-US" sz="715" dirty="0">
                <a:ea typeface="宋体" panose="02010600030101010101" pitchFamily="2" charset="-122"/>
              </a:rPr>
              <a:t>作者：</a:t>
            </a:r>
            <a:r>
              <a:rPr lang="en-US" altLang="zh-CN" sz="715" dirty="0">
                <a:ea typeface="宋体" panose="02010600030101010101" pitchFamily="2" charset="-122"/>
              </a:rPr>
              <a:t>33</a:t>
            </a:r>
            <a:r>
              <a:rPr lang="zh-CN" altLang="en-US" sz="715" dirty="0">
                <a:ea typeface="宋体" panose="02010600030101010101" pitchFamily="2" charset="-122"/>
              </a:rPr>
              <a:t>号宋体</a:t>
            </a:r>
            <a:r>
              <a:rPr lang="en-US" altLang="zh-CN" sz="715" dirty="0">
                <a:ea typeface="宋体" panose="02010600030101010101" pitchFamily="2" charset="-122"/>
              </a:rPr>
              <a:t>|</a:t>
            </a:r>
            <a:r>
              <a:rPr lang="zh-CN" altLang="en-US" sz="715" dirty="0">
                <a:ea typeface="宋体" panose="02010600030101010101" pitchFamily="2" charset="-122"/>
              </a:rPr>
              <a:t>（</a:t>
            </a:r>
            <a:r>
              <a:rPr lang="en-US" altLang="zh-CN" sz="715" dirty="0">
                <a:ea typeface="宋体" panose="02010600030101010101" pitchFamily="2" charset="-122"/>
              </a:rPr>
              <a:t>author </a:t>
            </a:r>
            <a:r>
              <a:rPr lang="zh-CN" altLang="en-US" sz="715" dirty="0">
                <a:ea typeface="宋体" panose="02010600030101010101" pitchFamily="2" charset="-122"/>
              </a:rPr>
              <a:t>：</a:t>
            </a:r>
            <a:r>
              <a:rPr lang="en-US" altLang="zh-CN" sz="715" dirty="0">
                <a:ea typeface="宋体" panose="02010600030101010101" pitchFamily="2" charset="-122"/>
              </a:rPr>
              <a:t>33</a:t>
            </a:r>
            <a:r>
              <a:rPr lang="zh-CN" altLang="en-US" sz="715" dirty="0">
                <a:ea typeface="宋体" panose="02010600030101010101" pitchFamily="2" charset="-122"/>
              </a:rPr>
              <a:t> </a:t>
            </a:r>
            <a:r>
              <a:rPr lang="en-US" altLang="zh-CN" sz="715" dirty="0">
                <a:ea typeface="宋体" panose="02010600030101010101" pitchFamily="2" charset="-122"/>
              </a:rPr>
              <a:t>of word size,</a:t>
            </a:r>
            <a:r>
              <a:rPr lang="zh-CN" altLang="en-US" sz="715" dirty="0">
                <a:ea typeface="宋体" panose="02010600030101010101" pitchFamily="2" charset="-122"/>
              </a:rPr>
              <a:t> </a:t>
            </a:r>
            <a:r>
              <a:rPr lang="en-US" altLang="zh-CN" sz="715" dirty="0">
                <a:ea typeface="宋体" panose="02010600030101010101" pitchFamily="2" charset="-122"/>
              </a:rPr>
              <a:t>Arial  typeface </a:t>
            </a:r>
            <a:r>
              <a:rPr lang="zh-CN" altLang="en-US" sz="715" dirty="0">
                <a:ea typeface="宋体" panose="02010600030101010101" pitchFamily="2" charset="-122"/>
              </a:rPr>
              <a:t>）</a:t>
            </a:r>
            <a:endParaRPr lang="en-US" altLang="zh-CN" sz="715" dirty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500" dirty="0">
              <a:ea typeface="宋体" panose="02010600030101010101" pitchFamily="2" charset="-122"/>
            </a:endParaRPr>
          </a:p>
        </p:txBody>
      </p:sp>
      <p:sp>
        <p:nvSpPr>
          <p:cNvPr id="17" name="内容占位符 11"/>
          <p:cNvSpPr txBox="1">
            <a:spLocks noChangeArrowheads="1"/>
          </p:cNvSpPr>
          <p:nvPr/>
        </p:nvSpPr>
        <p:spPr bwMode="auto">
          <a:xfrm>
            <a:off x="700712" y="3750456"/>
            <a:ext cx="2543962" cy="12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关键词（</a:t>
            </a:r>
            <a:r>
              <a:rPr lang="en-US" altLang="zh-CN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号宋体字加黑）</a:t>
            </a: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正文：</a:t>
            </a:r>
            <a:r>
              <a:rPr lang="en-US" altLang="zh-CN" sz="1075" dirty="0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号宋体字</a:t>
            </a:r>
            <a:endParaRPr lang="zh-CN" altLang="en-US" sz="10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 dirty="0"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860" y="3498471"/>
            <a:ext cx="2432545" cy="157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19" name="内容占位符 11"/>
          <p:cNvSpPr txBox="1">
            <a:spLocks noChangeArrowheads="1"/>
          </p:cNvSpPr>
          <p:nvPr/>
        </p:nvSpPr>
        <p:spPr bwMode="auto">
          <a:xfrm>
            <a:off x="703270" y="5443214"/>
            <a:ext cx="2543962" cy="10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目的（</a:t>
            </a:r>
            <a:r>
              <a:rPr lang="en-US" altLang="zh-CN" sz="1075" b="1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号宋体字加黑）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</a:t>
            </a:r>
            <a:r>
              <a:rPr lang="en-US" altLang="zh-CN" sz="1075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号宋体字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9860" y="5184785"/>
            <a:ext cx="2432545" cy="1247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1" name="内容占位符 11"/>
          <p:cNvSpPr txBox="1">
            <a:spLocks noChangeArrowheads="1"/>
          </p:cNvSpPr>
          <p:nvPr/>
        </p:nvSpPr>
        <p:spPr bwMode="auto">
          <a:xfrm>
            <a:off x="700712" y="6832698"/>
            <a:ext cx="2543962" cy="119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方法（</a:t>
            </a:r>
            <a:r>
              <a:rPr lang="en-US" altLang="zh-CN" sz="1075" b="1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号宋体字加黑）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</a:t>
            </a:r>
            <a:r>
              <a:rPr lang="en-US" altLang="zh-CN" sz="1075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号宋体字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9860" y="6572207"/>
            <a:ext cx="2432545" cy="1459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44390" y="5210193"/>
            <a:ext cx="2515486" cy="157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4" name="内容占位符 11"/>
          <p:cNvSpPr txBox="1">
            <a:spLocks noChangeArrowheads="1"/>
          </p:cNvSpPr>
          <p:nvPr/>
        </p:nvSpPr>
        <p:spPr bwMode="auto">
          <a:xfrm>
            <a:off x="3244958" y="3764598"/>
            <a:ext cx="2543962" cy="12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结果（</a:t>
            </a:r>
            <a:r>
              <a:rPr lang="en-US" altLang="zh-CN" sz="1075" b="1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号宋体字加黑）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</a:t>
            </a:r>
            <a:r>
              <a:rPr lang="en-US" altLang="zh-CN" sz="1075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号宋体字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44390" y="3498471"/>
            <a:ext cx="2515486" cy="1588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6" name="内容占位符 11"/>
          <p:cNvSpPr txBox="1">
            <a:spLocks noChangeArrowheads="1"/>
          </p:cNvSpPr>
          <p:nvPr/>
        </p:nvSpPr>
        <p:spPr bwMode="auto">
          <a:xfrm>
            <a:off x="3320821" y="5317594"/>
            <a:ext cx="2300371" cy="12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结论（</a:t>
            </a:r>
            <a:r>
              <a:rPr lang="en-US" altLang="zh-CN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号宋体字加黑）</a:t>
            </a: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正文：</a:t>
            </a:r>
            <a:r>
              <a:rPr lang="en-US" altLang="zh-CN" sz="1075" dirty="0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号宋体字</a:t>
            </a:r>
            <a:endParaRPr lang="zh-CN" altLang="en-US" sz="10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 dirty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834402"/>
            <a:ext cx="6500140" cy="1601902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请勿改变页面大小</a:t>
            </a:r>
            <a:endParaRPr lang="en-US" altLang="zh-CN" sz="2055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壁报内容只能</a:t>
            </a:r>
            <a:r>
              <a:rPr lang="en-US" altLang="zh-CN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1</a:t>
            </a: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页幻灯，请勿增加页数</a:t>
            </a:r>
            <a:endParaRPr lang="en-US" altLang="zh-CN" sz="2055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字号及排版样式可以自主修改</a:t>
            </a:r>
            <a:b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</a:br>
            <a:r>
              <a:rPr lang="zh-CN" altLang="en-US" sz="2055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正式壁报请删除此提示</a:t>
            </a:r>
            <a:endParaRPr lang="zh-CN" altLang="en-US" sz="2055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g5MzMzZWYwYWI1Yjc1N2U1ZjRmNDlhMzBlYWE1Y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等线</vt:lpstr>
      <vt:lpstr>黑体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Levi、</cp:lastModifiedBy>
  <cp:revision>84</cp:revision>
  <dcterms:created xsi:type="dcterms:W3CDTF">2019-03-20T09:58:00Z</dcterms:created>
  <dcterms:modified xsi:type="dcterms:W3CDTF">2025-06-12T13:11:11Z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B0AF6ACEF9944E85B2275E3909C0BD5C_13</vt:lpwstr>
  </property>
  <property fmtid="{D5CDD505-2E9C-101B-9397-08002B2CF9AE}" pid="3" name="KSOProductBuildVer">
    <vt:lpwstr>2052-12.1.0.21541</vt:lpwstr>
  </property>
</Properties>
</file>