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6479540" cy="11519535"/>
  <p:notesSz cx="6858000" cy="9144000"/>
  <p:custDataLst>
    <p:tags r:id="rId7"/>
  </p:custDataLst>
  <p:defaultTextStyle>
    <a:defPPr>
      <a:defRPr lang="zh-CN"/>
    </a:defPPr>
    <a:lvl1pPr marL="0" algn="l" defTabSz="4777740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1pPr>
    <a:lvl2pPr marL="2388870" algn="l" defTabSz="4777740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2pPr>
    <a:lvl3pPr marL="4777740" algn="l" defTabSz="4777740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3pPr>
    <a:lvl4pPr marL="7166610" algn="l" defTabSz="4777740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4pPr>
    <a:lvl5pPr marL="9555480" algn="l" defTabSz="4777740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5pPr>
    <a:lvl6pPr marL="11944350" algn="l" defTabSz="4777740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6pPr>
    <a:lvl7pPr marL="14333220" algn="l" defTabSz="4777740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7pPr>
    <a:lvl8pPr marL="16722090" algn="l" defTabSz="4777740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8pPr>
    <a:lvl9pPr marL="19110960" algn="l" defTabSz="4777740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59" userDrawn="1">
          <p15:clr>
            <a:srgbClr val="A4A3A4"/>
          </p15:clr>
        </p15:guide>
        <p15:guide id="2" pos="20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62"/>
    <p:restoredTop sz="95127" autoAdjust="0"/>
  </p:normalViewPr>
  <p:slideViewPr>
    <p:cSldViewPr showGuides="1">
      <p:cViewPr varScale="1">
        <p:scale>
          <a:sx n="63" d="100"/>
          <a:sy n="63" d="100"/>
        </p:scale>
        <p:origin x="1812" y="66"/>
      </p:cViewPr>
      <p:guideLst>
        <p:guide orient="horz" pos="3659"/>
        <p:guide pos="20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gs" Target="tags/tag1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壁报-18X32cm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35"/>
            <a:ext cx="6479540" cy="115182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5504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8775" indent="-358775" algn="l" defTabSz="955040" rtl="0" eaLnBrk="1" latinLnBrk="0" hangingPunct="1">
        <a:spcBef>
          <a:spcPts val="15"/>
        </a:spcBef>
        <a:buFont typeface="Arial" panose="020B0604020202020204" pitchFamily="34" charset="0"/>
        <a:buChar char="•"/>
        <a:defRPr sz="3340" kern="1200">
          <a:solidFill>
            <a:schemeClr val="tx1"/>
          </a:solidFill>
          <a:latin typeface="+mn-lt"/>
          <a:ea typeface="+mn-ea"/>
          <a:cs typeface="+mn-cs"/>
        </a:defRPr>
      </a:lvl1pPr>
      <a:lvl2pPr marL="775970" indent="-298450" algn="l" defTabSz="955040" rtl="0" eaLnBrk="1" latinLnBrk="0" hangingPunct="1">
        <a:spcBef>
          <a:spcPts val="15"/>
        </a:spcBef>
        <a:buFont typeface="Arial" panose="020B0604020202020204" pitchFamily="34" charset="0"/>
        <a:buChar char="–"/>
        <a:defRPr sz="2920" kern="1200">
          <a:solidFill>
            <a:schemeClr val="tx1"/>
          </a:solidFill>
          <a:latin typeface="+mn-lt"/>
          <a:ea typeface="+mn-ea"/>
          <a:cs typeface="+mn-cs"/>
        </a:defRPr>
      </a:lvl2pPr>
      <a:lvl3pPr marL="1194435" indent="-238760" algn="l" defTabSz="955040" rtl="0" eaLnBrk="1" latinLnBrk="0" hangingPunct="1">
        <a:spcBef>
          <a:spcPts val="15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71955" indent="-238760" algn="l" defTabSz="955040" rtl="0" eaLnBrk="1" latinLnBrk="0" hangingPunct="1">
        <a:spcBef>
          <a:spcPts val="15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0110" indent="-238760" algn="l" defTabSz="955040" rtl="0" eaLnBrk="1" latinLnBrk="0" hangingPunct="1">
        <a:spcBef>
          <a:spcPts val="15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27630" indent="-238760" algn="l" defTabSz="955040" rtl="0" eaLnBrk="1" latinLnBrk="0" hangingPunct="1">
        <a:spcBef>
          <a:spcPts val="1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05150" indent="-238760" algn="l" defTabSz="955040" rtl="0" eaLnBrk="1" latinLnBrk="0" hangingPunct="1">
        <a:spcBef>
          <a:spcPts val="1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83305" indent="-238760" algn="l" defTabSz="955040" rtl="0" eaLnBrk="1" latinLnBrk="0" hangingPunct="1">
        <a:spcBef>
          <a:spcPts val="1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60825" indent="-238760" algn="l" defTabSz="955040" rtl="0" eaLnBrk="1" latinLnBrk="0" hangingPunct="1">
        <a:spcBef>
          <a:spcPts val="1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55040" rtl="0" eaLnBrk="1" latinLnBrk="0" hangingPunct="1">
        <a:defRPr sz="1880" kern="1200">
          <a:solidFill>
            <a:schemeClr val="tx1"/>
          </a:solidFill>
          <a:latin typeface="+mn-lt"/>
          <a:ea typeface="+mn-ea"/>
          <a:cs typeface="+mn-cs"/>
        </a:defRPr>
      </a:lvl1pPr>
      <a:lvl2pPr marL="477520" algn="l" defTabSz="955040" rtl="0" eaLnBrk="1" latinLnBrk="0" hangingPunct="1">
        <a:defRPr sz="1880" kern="1200">
          <a:solidFill>
            <a:schemeClr val="tx1"/>
          </a:solidFill>
          <a:latin typeface="+mn-lt"/>
          <a:ea typeface="+mn-ea"/>
          <a:cs typeface="+mn-cs"/>
        </a:defRPr>
      </a:lvl2pPr>
      <a:lvl3pPr marL="955040" algn="l" defTabSz="955040" rtl="0" eaLnBrk="1" latinLnBrk="0" hangingPunct="1">
        <a:defRPr sz="1880" kern="1200">
          <a:solidFill>
            <a:schemeClr val="tx1"/>
          </a:solidFill>
          <a:latin typeface="+mn-lt"/>
          <a:ea typeface="+mn-ea"/>
          <a:cs typeface="+mn-cs"/>
        </a:defRPr>
      </a:lvl3pPr>
      <a:lvl4pPr marL="1433195" algn="l" defTabSz="955040" rtl="0" eaLnBrk="1" latinLnBrk="0" hangingPunct="1">
        <a:defRPr sz="1880" kern="1200">
          <a:solidFill>
            <a:schemeClr val="tx1"/>
          </a:solidFill>
          <a:latin typeface="+mn-lt"/>
          <a:ea typeface="+mn-ea"/>
          <a:cs typeface="+mn-cs"/>
        </a:defRPr>
      </a:lvl4pPr>
      <a:lvl5pPr marL="1911350" algn="l" defTabSz="955040" rtl="0" eaLnBrk="1" latinLnBrk="0" hangingPunct="1">
        <a:defRPr sz="1880" kern="1200">
          <a:solidFill>
            <a:schemeClr val="tx1"/>
          </a:solidFill>
          <a:latin typeface="+mn-lt"/>
          <a:ea typeface="+mn-ea"/>
          <a:cs typeface="+mn-cs"/>
        </a:defRPr>
      </a:lvl5pPr>
      <a:lvl6pPr marL="2388235" algn="l" defTabSz="955040" rtl="0" eaLnBrk="1" latinLnBrk="0" hangingPunct="1">
        <a:defRPr sz="1880" kern="1200">
          <a:solidFill>
            <a:schemeClr val="tx1"/>
          </a:solidFill>
          <a:latin typeface="+mn-lt"/>
          <a:ea typeface="+mn-ea"/>
          <a:cs typeface="+mn-cs"/>
        </a:defRPr>
      </a:lvl6pPr>
      <a:lvl7pPr marL="2866390" algn="l" defTabSz="955040" rtl="0" eaLnBrk="1" latinLnBrk="0" hangingPunct="1">
        <a:defRPr sz="1880" kern="1200">
          <a:solidFill>
            <a:schemeClr val="tx1"/>
          </a:solidFill>
          <a:latin typeface="+mn-lt"/>
          <a:ea typeface="+mn-ea"/>
          <a:cs typeface="+mn-cs"/>
        </a:defRPr>
      </a:lvl7pPr>
      <a:lvl8pPr marL="3344545" algn="l" defTabSz="955040" rtl="0" eaLnBrk="1" latinLnBrk="0" hangingPunct="1">
        <a:defRPr sz="1880" kern="1200">
          <a:solidFill>
            <a:schemeClr val="tx1"/>
          </a:solidFill>
          <a:latin typeface="+mn-lt"/>
          <a:ea typeface="+mn-ea"/>
          <a:cs typeface="+mn-cs"/>
        </a:defRPr>
      </a:lvl8pPr>
      <a:lvl9pPr marL="3822065" algn="l" defTabSz="955040" rtl="0" eaLnBrk="1" latinLnBrk="0" hangingPunct="1">
        <a:defRPr sz="18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" y="1321435"/>
            <a:ext cx="525843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9"/>
          <p:cNvSpPr>
            <a:spLocks noChangeArrowheads="1"/>
          </p:cNvSpPr>
          <p:nvPr/>
        </p:nvSpPr>
        <p:spPr bwMode="auto">
          <a:xfrm>
            <a:off x="1006793" y="1511300"/>
            <a:ext cx="4465955" cy="56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6993" tIns="13496" rIns="26993" bIns="13496">
            <a:spAutoFit/>
          </a:bodyPr>
          <a:lstStyle>
            <a:lvl1pPr>
              <a:defRPr sz="49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defRPr sz="49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defRPr sz="49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defRPr sz="49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defRPr sz="49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defTabSz="249428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defTabSz="249428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defTabSz="249428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defTabSz="249428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075" b="1" dirty="0">
                <a:latin typeface="黑体" panose="02010609060101010101" pitchFamily="49" charset="-122"/>
                <a:ea typeface="黑体" panose="02010609060101010101" pitchFamily="49" charset="-122"/>
              </a:rPr>
              <a:t>中文题目采用黑体（</a:t>
            </a:r>
            <a:r>
              <a:rPr lang="en-US" altLang="zh-CN" sz="1075" b="1" dirty="0">
                <a:latin typeface="黑体" panose="02010609060101010101" pitchFamily="49" charset="-122"/>
                <a:ea typeface="黑体" panose="02010609060101010101" pitchFamily="49" charset="-122"/>
              </a:rPr>
              <a:t>English</a:t>
            </a:r>
            <a:r>
              <a:rPr lang="zh-CN" altLang="en-US" sz="1075" b="1" dirty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sz="1075" b="1" dirty="0">
                <a:latin typeface="Arial" panose="020B0604020202020204" pitchFamily="34" charset="0"/>
                <a:ea typeface="黑体" panose="02010609060101010101" pitchFamily="49" charset="-122"/>
              </a:rPr>
              <a:t> Arial </a:t>
            </a:r>
            <a:r>
              <a:rPr lang="zh-CN" altLang="en-US" sz="1075" b="1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en-US" altLang="zh-CN" sz="1075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zh-CN" sz="500" dirty="0">
              <a:ea typeface="宋体" panose="02010600030101010101" pitchFamily="2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715" dirty="0">
                <a:ea typeface="宋体" panose="02010600030101010101" pitchFamily="2" charset="-122"/>
              </a:rPr>
              <a:t>单位：宋体</a:t>
            </a:r>
            <a:r>
              <a:rPr lang="en-US" altLang="zh-CN" sz="715" dirty="0">
                <a:ea typeface="宋体" panose="02010600030101010101" pitchFamily="2" charset="-122"/>
              </a:rPr>
              <a:t>|</a:t>
            </a:r>
            <a:r>
              <a:rPr lang="zh-CN" altLang="en-US" sz="715" dirty="0">
                <a:ea typeface="宋体" panose="02010600030101010101" pitchFamily="2" charset="-122"/>
              </a:rPr>
              <a:t>（</a:t>
            </a:r>
            <a:r>
              <a:rPr lang="en-US" altLang="zh-CN" sz="715" dirty="0">
                <a:ea typeface="宋体" panose="02010600030101010101" pitchFamily="2" charset="-122"/>
              </a:rPr>
              <a:t>work unit</a:t>
            </a:r>
            <a:r>
              <a:rPr lang="zh-CN" altLang="en-US" sz="715" dirty="0">
                <a:ea typeface="宋体" panose="02010600030101010101" pitchFamily="2" charset="-122"/>
              </a:rPr>
              <a:t>：</a:t>
            </a:r>
            <a:r>
              <a:rPr lang="en-US" altLang="zh-CN" sz="715" dirty="0" err="1">
                <a:ea typeface="宋体" panose="02010600030101010101" pitchFamily="2" charset="-122"/>
              </a:rPr>
              <a:t>Arial</a:t>
            </a:r>
            <a:r>
              <a:rPr lang="en-US" altLang="zh-CN" sz="715" dirty="0">
                <a:ea typeface="宋体" panose="02010600030101010101" pitchFamily="2" charset="-122"/>
              </a:rPr>
              <a:t>  typeface</a:t>
            </a:r>
            <a:r>
              <a:rPr lang="zh-CN" altLang="en-US" sz="715" dirty="0">
                <a:ea typeface="宋体" panose="02010600030101010101" pitchFamily="2" charset="-122"/>
              </a:rPr>
              <a:t>）</a:t>
            </a:r>
            <a:br>
              <a:rPr lang="en-US" altLang="zh-CN" sz="715" dirty="0">
                <a:ea typeface="宋体" panose="02010600030101010101" pitchFamily="2" charset="-122"/>
              </a:rPr>
            </a:br>
            <a:r>
              <a:rPr lang="zh-CN" altLang="en-US" sz="715" dirty="0">
                <a:ea typeface="宋体" panose="02010600030101010101" pitchFamily="2" charset="-122"/>
              </a:rPr>
              <a:t>作者：宋体</a:t>
            </a:r>
            <a:r>
              <a:rPr lang="en-US" altLang="zh-CN" sz="715" dirty="0">
                <a:ea typeface="宋体" panose="02010600030101010101" pitchFamily="2" charset="-122"/>
              </a:rPr>
              <a:t>|</a:t>
            </a:r>
            <a:r>
              <a:rPr lang="zh-CN" altLang="en-US" sz="715" dirty="0">
                <a:ea typeface="宋体" panose="02010600030101010101" pitchFamily="2" charset="-122"/>
              </a:rPr>
              <a:t>（</a:t>
            </a:r>
            <a:r>
              <a:rPr lang="en-US" altLang="zh-CN" sz="715" dirty="0">
                <a:ea typeface="宋体" panose="02010600030101010101" pitchFamily="2" charset="-122"/>
              </a:rPr>
              <a:t>author </a:t>
            </a:r>
            <a:r>
              <a:rPr lang="zh-CN" altLang="en-US" sz="715" dirty="0">
                <a:ea typeface="宋体" panose="02010600030101010101" pitchFamily="2" charset="-122"/>
              </a:rPr>
              <a:t>：</a:t>
            </a:r>
            <a:r>
              <a:rPr lang="en-US" altLang="zh-CN" sz="715" dirty="0">
                <a:ea typeface="宋体" panose="02010600030101010101" pitchFamily="2" charset="-122"/>
              </a:rPr>
              <a:t>Arial  typeface </a:t>
            </a:r>
            <a:r>
              <a:rPr lang="zh-CN" altLang="en-US" sz="715" dirty="0">
                <a:ea typeface="宋体" panose="02010600030101010101" pitchFamily="2" charset="-122"/>
              </a:rPr>
              <a:t>）</a:t>
            </a:r>
            <a:endParaRPr lang="en-US" altLang="zh-CN" sz="715" dirty="0">
              <a:ea typeface="宋体" panose="02010600030101010101" pitchFamily="2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zh-CN" sz="500" dirty="0">
              <a:ea typeface="宋体" panose="02010600030101010101" pitchFamily="2" charset="-122"/>
            </a:endParaRPr>
          </a:p>
        </p:txBody>
      </p:sp>
      <p:sp>
        <p:nvSpPr>
          <p:cNvPr id="17" name="内容占位符 11"/>
          <p:cNvSpPr txBox="1">
            <a:spLocks noChangeArrowheads="1"/>
          </p:cNvSpPr>
          <p:nvPr/>
        </p:nvSpPr>
        <p:spPr bwMode="auto">
          <a:xfrm>
            <a:off x="844222" y="2961151"/>
            <a:ext cx="2543962" cy="1241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71980">
              <a:lnSpc>
                <a:spcPct val="90000"/>
              </a:lnSpc>
              <a:spcBef>
                <a:spcPts val="2050"/>
              </a:spcBef>
              <a:buFont typeface="Arial" panose="020B0604020202020204" pitchFamily="34" charset="0"/>
              <a:buChar char="•"/>
              <a:defRPr sz="57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1403350" indent="-466725" defTabSz="1871980">
              <a:lnSpc>
                <a:spcPct val="90000"/>
              </a:lnSpc>
              <a:spcBef>
                <a:spcPts val="1025"/>
              </a:spcBef>
              <a:buFont typeface="Arial" panose="020B0604020202020204" pitchFamily="34" charset="0"/>
              <a:buChar char="•"/>
              <a:defRPr sz="49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2338705" indent="-466725" defTabSz="1871980">
              <a:lnSpc>
                <a:spcPct val="90000"/>
              </a:lnSpc>
              <a:spcBef>
                <a:spcPts val="1025"/>
              </a:spcBef>
              <a:buFont typeface="Arial" panose="020B0604020202020204" pitchFamily="34" charset="0"/>
              <a:buChar char="•"/>
              <a:defRPr sz="40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3275330" indent="-466725" defTabSz="1871980">
              <a:lnSpc>
                <a:spcPct val="90000"/>
              </a:lnSpc>
              <a:spcBef>
                <a:spcPts val="1025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4211955" indent="-466725" defTabSz="1871980">
              <a:lnSpc>
                <a:spcPct val="90000"/>
              </a:lnSpc>
              <a:spcBef>
                <a:spcPts val="1025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4669155" indent="-466725" defTabSz="1871980" eaLnBrk="0" fontAlgn="base" hangingPunct="0">
              <a:lnSpc>
                <a:spcPct val="90000"/>
              </a:lnSpc>
              <a:spcBef>
                <a:spcPts val="10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5126355" indent="-466725" defTabSz="1871980" eaLnBrk="0" fontAlgn="base" hangingPunct="0">
              <a:lnSpc>
                <a:spcPct val="90000"/>
              </a:lnSpc>
              <a:spcBef>
                <a:spcPts val="10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5583555" indent="-466725" defTabSz="1871980" eaLnBrk="0" fontAlgn="base" hangingPunct="0">
              <a:lnSpc>
                <a:spcPct val="90000"/>
              </a:lnSpc>
              <a:spcBef>
                <a:spcPts val="10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6040755" indent="-466725" defTabSz="1871980" eaLnBrk="0" fontAlgn="base" hangingPunct="0">
              <a:lnSpc>
                <a:spcPct val="90000"/>
              </a:lnSpc>
              <a:spcBef>
                <a:spcPts val="10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algn="just">
              <a:buFont typeface="Arial" panose="020B0604020202020204" pitchFamily="34" charset="0"/>
              <a:buNone/>
            </a:pPr>
            <a:r>
              <a:rPr lang="zh-CN" altLang="en-US" sz="1075" b="1" dirty="0">
                <a:latin typeface="宋体" panose="02010600030101010101" pitchFamily="2" charset="-122"/>
                <a:ea typeface="宋体" panose="02010600030101010101" pitchFamily="2" charset="-122"/>
              </a:rPr>
              <a:t>关键词（宋体字加黑）</a:t>
            </a:r>
            <a:endParaRPr lang="en-US" altLang="zh-CN" sz="1075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buFont typeface="Arial" panose="020B0604020202020204" pitchFamily="34" charset="0"/>
              <a:buNone/>
            </a:pPr>
            <a:endParaRPr lang="en-US" altLang="zh-CN" sz="1075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buFont typeface="Arial" panose="020B0604020202020204" pitchFamily="34" charset="0"/>
              <a:buNone/>
            </a:pPr>
            <a:r>
              <a:rPr lang="zh-CN" altLang="en-US" sz="1075" dirty="0">
                <a:latin typeface="宋体" panose="02010600030101010101" pitchFamily="2" charset="-122"/>
                <a:ea typeface="宋体" panose="02010600030101010101" pitchFamily="2" charset="-122"/>
              </a:rPr>
              <a:t>正文：宋体字</a:t>
            </a:r>
            <a:endParaRPr lang="zh-CN" altLang="en-US" sz="1075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buFont typeface="Arial" panose="020B0604020202020204" pitchFamily="34" charset="0"/>
              <a:buNone/>
            </a:pPr>
            <a:endParaRPr lang="en-US" altLang="zh-CN" sz="1075" b="1" dirty="0">
              <a:latin typeface="等线" panose="02010600030101010101" pitchFamily="2" charset="-122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endParaRPr lang="zh-CN" altLang="en-US" sz="1075" dirty="0">
              <a:ea typeface="宋体" panose="02010600030101010101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99860" y="2780921"/>
            <a:ext cx="2432545" cy="15767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sz="1075">
              <a:solidFill>
                <a:srgbClr val="FFFFFF"/>
              </a:solidFill>
            </a:endParaRPr>
          </a:p>
        </p:txBody>
      </p:sp>
      <p:sp>
        <p:nvSpPr>
          <p:cNvPr id="19" name="内容占位符 11"/>
          <p:cNvSpPr txBox="1">
            <a:spLocks noChangeArrowheads="1"/>
          </p:cNvSpPr>
          <p:nvPr/>
        </p:nvSpPr>
        <p:spPr bwMode="auto">
          <a:xfrm>
            <a:off x="703270" y="4510399"/>
            <a:ext cx="2543962" cy="1033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71980">
              <a:lnSpc>
                <a:spcPct val="90000"/>
              </a:lnSpc>
              <a:spcBef>
                <a:spcPts val="2050"/>
              </a:spcBef>
              <a:buFont typeface="Arial" panose="020B0604020202020204" pitchFamily="34" charset="0"/>
              <a:buChar char="•"/>
              <a:defRPr sz="57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1403350" indent="-466725" defTabSz="1871980">
              <a:lnSpc>
                <a:spcPct val="90000"/>
              </a:lnSpc>
              <a:spcBef>
                <a:spcPts val="1025"/>
              </a:spcBef>
              <a:buFont typeface="Arial" panose="020B0604020202020204" pitchFamily="34" charset="0"/>
              <a:buChar char="•"/>
              <a:defRPr sz="49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2338705" indent="-466725" defTabSz="1871980">
              <a:lnSpc>
                <a:spcPct val="90000"/>
              </a:lnSpc>
              <a:spcBef>
                <a:spcPts val="1025"/>
              </a:spcBef>
              <a:buFont typeface="Arial" panose="020B0604020202020204" pitchFamily="34" charset="0"/>
              <a:buChar char="•"/>
              <a:defRPr sz="40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3275330" indent="-466725" defTabSz="1871980">
              <a:lnSpc>
                <a:spcPct val="90000"/>
              </a:lnSpc>
              <a:spcBef>
                <a:spcPts val="1025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4211955" indent="-466725" defTabSz="1871980">
              <a:lnSpc>
                <a:spcPct val="90000"/>
              </a:lnSpc>
              <a:spcBef>
                <a:spcPts val="1025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4669155" indent="-466725" defTabSz="1871980" eaLnBrk="0" fontAlgn="base" hangingPunct="0">
              <a:lnSpc>
                <a:spcPct val="90000"/>
              </a:lnSpc>
              <a:spcBef>
                <a:spcPts val="10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5126355" indent="-466725" defTabSz="1871980" eaLnBrk="0" fontAlgn="base" hangingPunct="0">
              <a:lnSpc>
                <a:spcPct val="90000"/>
              </a:lnSpc>
              <a:spcBef>
                <a:spcPts val="10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5583555" indent="-466725" defTabSz="1871980" eaLnBrk="0" fontAlgn="base" hangingPunct="0">
              <a:lnSpc>
                <a:spcPct val="90000"/>
              </a:lnSpc>
              <a:spcBef>
                <a:spcPts val="10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6040755" indent="-466725" defTabSz="1871980" eaLnBrk="0" fontAlgn="base" hangingPunct="0">
              <a:lnSpc>
                <a:spcPct val="90000"/>
              </a:lnSpc>
              <a:spcBef>
                <a:spcPts val="10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algn="just">
              <a:buFont typeface="Arial" panose="020B0604020202020204" pitchFamily="34" charset="0"/>
              <a:buNone/>
            </a:pPr>
            <a:r>
              <a:rPr lang="zh-CN" altLang="en-US" sz="1075" b="1">
                <a:latin typeface="宋体" panose="02010600030101010101" pitchFamily="2" charset="-122"/>
                <a:ea typeface="宋体" panose="02010600030101010101" pitchFamily="2" charset="-122"/>
              </a:rPr>
              <a:t>目的（宋体字加黑）</a:t>
            </a:r>
            <a:endParaRPr lang="en-US" altLang="zh-CN" sz="1075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buFont typeface="Arial" panose="020B0604020202020204" pitchFamily="34" charset="0"/>
              <a:buNone/>
            </a:pPr>
            <a:endParaRPr lang="en-US" altLang="zh-CN" sz="1075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buFont typeface="Arial" panose="020B0604020202020204" pitchFamily="34" charset="0"/>
              <a:buNone/>
            </a:pPr>
            <a:r>
              <a:rPr lang="zh-CN" altLang="en-US" sz="1075">
                <a:latin typeface="宋体" panose="02010600030101010101" pitchFamily="2" charset="-122"/>
                <a:ea typeface="宋体" panose="02010600030101010101" pitchFamily="2" charset="-122"/>
              </a:rPr>
              <a:t>正文：宋体字</a:t>
            </a:r>
            <a:endParaRPr lang="zh-CN" altLang="en-US" sz="1075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buFont typeface="Arial" panose="020B0604020202020204" pitchFamily="34" charset="0"/>
              <a:buNone/>
            </a:pPr>
            <a:endParaRPr lang="en-US" altLang="zh-CN" sz="1075" b="1">
              <a:latin typeface="等线" panose="02010600030101010101" pitchFamily="2" charset="-122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endParaRPr lang="zh-CN" altLang="en-US" sz="1075">
              <a:ea typeface="宋体" panose="02010600030101010101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99860" y="4467235"/>
            <a:ext cx="2432545" cy="12476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sz="1075">
              <a:solidFill>
                <a:srgbClr val="FFFFFF"/>
              </a:solidFill>
            </a:endParaRPr>
          </a:p>
        </p:txBody>
      </p:sp>
      <p:sp>
        <p:nvSpPr>
          <p:cNvPr id="21" name="内容占位符 11"/>
          <p:cNvSpPr txBox="1">
            <a:spLocks noChangeArrowheads="1"/>
          </p:cNvSpPr>
          <p:nvPr/>
        </p:nvSpPr>
        <p:spPr bwMode="auto">
          <a:xfrm>
            <a:off x="772467" y="6043393"/>
            <a:ext cx="2543962" cy="1199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71980">
              <a:lnSpc>
                <a:spcPct val="90000"/>
              </a:lnSpc>
              <a:spcBef>
                <a:spcPts val="2050"/>
              </a:spcBef>
              <a:buFont typeface="Arial" panose="020B0604020202020204" pitchFamily="34" charset="0"/>
              <a:buChar char="•"/>
              <a:defRPr sz="57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1403350" indent="-466725" defTabSz="1871980">
              <a:lnSpc>
                <a:spcPct val="90000"/>
              </a:lnSpc>
              <a:spcBef>
                <a:spcPts val="1025"/>
              </a:spcBef>
              <a:buFont typeface="Arial" panose="020B0604020202020204" pitchFamily="34" charset="0"/>
              <a:buChar char="•"/>
              <a:defRPr sz="49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2338705" indent="-466725" defTabSz="1871980">
              <a:lnSpc>
                <a:spcPct val="90000"/>
              </a:lnSpc>
              <a:spcBef>
                <a:spcPts val="1025"/>
              </a:spcBef>
              <a:buFont typeface="Arial" panose="020B0604020202020204" pitchFamily="34" charset="0"/>
              <a:buChar char="•"/>
              <a:defRPr sz="40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3275330" indent="-466725" defTabSz="1871980">
              <a:lnSpc>
                <a:spcPct val="90000"/>
              </a:lnSpc>
              <a:spcBef>
                <a:spcPts val="1025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4211955" indent="-466725" defTabSz="1871980">
              <a:lnSpc>
                <a:spcPct val="90000"/>
              </a:lnSpc>
              <a:spcBef>
                <a:spcPts val="1025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4669155" indent="-466725" defTabSz="1871980" eaLnBrk="0" fontAlgn="base" hangingPunct="0">
              <a:lnSpc>
                <a:spcPct val="90000"/>
              </a:lnSpc>
              <a:spcBef>
                <a:spcPts val="10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5126355" indent="-466725" defTabSz="1871980" eaLnBrk="0" fontAlgn="base" hangingPunct="0">
              <a:lnSpc>
                <a:spcPct val="90000"/>
              </a:lnSpc>
              <a:spcBef>
                <a:spcPts val="10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5583555" indent="-466725" defTabSz="1871980" eaLnBrk="0" fontAlgn="base" hangingPunct="0">
              <a:lnSpc>
                <a:spcPct val="90000"/>
              </a:lnSpc>
              <a:spcBef>
                <a:spcPts val="10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6040755" indent="-466725" defTabSz="1871980" eaLnBrk="0" fontAlgn="base" hangingPunct="0">
              <a:lnSpc>
                <a:spcPct val="90000"/>
              </a:lnSpc>
              <a:spcBef>
                <a:spcPts val="10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algn="just">
              <a:buFont typeface="Arial" panose="020B0604020202020204" pitchFamily="34" charset="0"/>
              <a:buNone/>
            </a:pPr>
            <a:r>
              <a:rPr lang="zh-CN" altLang="en-US" sz="1075" b="1">
                <a:latin typeface="宋体" panose="02010600030101010101" pitchFamily="2" charset="-122"/>
                <a:ea typeface="宋体" panose="02010600030101010101" pitchFamily="2" charset="-122"/>
              </a:rPr>
              <a:t>方法（宋体字加黑）</a:t>
            </a:r>
            <a:endParaRPr lang="en-US" altLang="zh-CN" sz="1075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buFont typeface="Arial" panose="020B0604020202020204" pitchFamily="34" charset="0"/>
              <a:buNone/>
            </a:pPr>
            <a:endParaRPr lang="en-US" altLang="zh-CN" sz="1075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buFont typeface="Arial" panose="020B0604020202020204" pitchFamily="34" charset="0"/>
              <a:buNone/>
            </a:pPr>
            <a:r>
              <a:rPr lang="zh-CN" altLang="en-US" sz="1075">
                <a:latin typeface="宋体" panose="02010600030101010101" pitchFamily="2" charset="-122"/>
                <a:ea typeface="宋体" panose="02010600030101010101" pitchFamily="2" charset="-122"/>
              </a:rPr>
              <a:t>正文：宋体字</a:t>
            </a:r>
            <a:endParaRPr lang="zh-CN" altLang="en-US" sz="1075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buFont typeface="Arial" panose="020B0604020202020204" pitchFamily="34" charset="0"/>
              <a:buNone/>
            </a:pPr>
            <a:endParaRPr lang="en-US" altLang="zh-CN" sz="1075" b="1">
              <a:latin typeface="等线" panose="02010600030101010101" pitchFamily="2" charset="-122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endParaRPr lang="zh-CN" altLang="en-US" sz="1075">
              <a:ea typeface="宋体" panose="02010600030101010101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99860" y="5854657"/>
            <a:ext cx="2432545" cy="14597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sz="1075">
              <a:solidFill>
                <a:srgbClr val="FFFFFF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244390" y="4492643"/>
            <a:ext cx="2515486" cy="15767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sz="1075">
              <a:solidFill>
                <a:srgbClr val="FFFFFF"/>
              </a:solidFill>
            </a:endParaRPr>
          </a:p>
        </p:txBody>
      </p:sp>
      <p:sp>
        <p:nvSpPr>
          <p:cNvPr id="24" name="内容占位符 11"/>
          <p:cNvSpPr txBox="1">
            <a:spLocks noChangeArrowheads="1"/>
          </p:cNvSpPr>
          <p:nvPr/>
        </p:nvSpPr>
        <p:spPr bwMode="auto">
          <a:xfrm>
            <a:off x="3388468" y="2975293"/>
            <a:ext cx="2543962" cy="122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71980">
              <a:lnSpc>
                <a:spcPct val="90000"/>
              </a:lnSpc>
              <a:spcBef>
                <a:spcPts val="2050"/>
              </a:spcBef>
              <a:buFont typeface="Arial" panose="020B0604020202020204" pitchFamily="34" charset="0"/>
              <a:buChar char="•"/>
              <a:defRPr sz="57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1403350" indent="-466725" defTabSz="1871980">
              <a:lnSpc>
                <a:spcPct val="90000"/>
              </a:lnSpc>
              <a:spcBef>
                <a:spcPts val="1025"/>
              </a:spcBef>
              <a:buFont typeface="Arial" panose="020B0604020202020204" pitchFamily="34" charset="0"/>
              <a:buChar char="•"/>
              <a:defRPr sz="49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2338705" indent="-466725" defTabSz="1871980">
              <a:lnSpc>
                <a:spcPct val="90000"/>
              </a:lnSpc>
              <a:spcBef>
                <a:spcPts val="1025"/>
              </a:spcBef>
              <a:buFont typeface="Arial" panose="020B0604020202020204" pitchFamily="34" charset="0"/>
              <a:buChar char="•"/>
              <a:defRPr sz="40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3275330" indent="-466725" defTabSz="1871980">
              <a:lnSpc>
                <a:spcPct val="90000"/>
              </a:lnSpc>
              <a:spcBef>
                <a:spcPts val="1025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4211955" indent="-466725" defTabSz="1871980">
              <a:lnSpc>
                <a:spcPct val="90000"/>
              </a:lnSpc>
              <a:spcBef>
                <a:spcPts val="1025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4669155" indent="-466725" defTabSz="1871980" eaLnBrk="0" fontAlgn="base" hangingPunct="0">
              <a:lnSpc>
                <a:spcPct val="90000"/>
              </a:lnSpc>
              <a:spcBef>
                <a:spcPts val="10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5126355" indent="-466725" defTabSz="1871980" eaLnBrk="0" fontAlgn="base" hangingPunct="0">
              <a:lnSpc>
                <a:spcPct val="90000"/>
              </a:lnSpc>
              <a:spcBef>
                <a:spcPts val="10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5583555" indent="-466725" defTabSz="1871980" eaLnBrk="0" fontAlgn="base" hangingPunct="0">
              <a:lnSpc>
                <a:spcPct val="90000"/>
              </a:lnSpc>
              <a:spcBef>
                <a:spcPts val="10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6040755" indent="-466725" defTabSz="1871980" eaLnBrk="0" fontAlgn="base" hangingPunct="0">
              <a:lnSpc>
                <a:spcPct val="90000"/>
              </a:lnSpc>
              <a:spcBef>
                <a:spcPts val="10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algn="just">
              <a:buFont typeface="Arial" panose="020B0604020202020204" pitchFamily="34" charset="0"/>
              <a:buNone/>
            </a:pPr>
            <a:r>
              <a:rPr lang="zh-CN" altLang="en-US" sz="1075" b="1">
                <a:latin typeface="宋体" panose="02010600030101010101" pitchFamily="2" charset="-122"/>
                <a:ea typeface="宋体" panose="02010600030101010101" pitchFamily="2" charset="-122"/>
              </a:rPr>
              <a:t>结果（宋体字加黑）</a:t>
            </a:r>
            <a:endParaRPr lang="en-US" altLang="zh-CN" sz="1075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buFont typeface="Arial" panose="020B0604020202020204" pitchFamily="34" charset="0"/>
              <a:buNone/>
            </a:pPr>
            <a:endParaRPr lang="en-US" altLang="zh-CN" sz="1075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buFont typeface="Arial" panose="020B0604020202020204" pitchFamily="34" charset="0"/>
              <a:buNone/>
            </a:pPr>
            <a:r>
              <a:rPr lang="zh-CN" altLang="en-US" sz="1075">
                <a:latin typeface="宋体" panose="02010600030101010101" pitchFamily="2" charset="-122"/>
                <a:ea typeface="宋体" panose="02010600030101010101" pitchFamily="2" charset="-122"/>
              </a:rPr>
              <a:t>正文：宋体字</a:t>
            </a:r>
            <a:endParaRPr lang="zh-CN" altLang="en-US" sz="1075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buFont typeface="Arial" panose="020B0604020202020204" pitchFamily="34" charset="0"/>
              <a:buNone/>
            </a:pPr>
            <a:endParaRPr lang="en-US" altLang="zh-CN" sz="1075" b="1">
              <a:latin typeface="等线" panose="02010600030101010101" pitchFamily="2" charset="-122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endParaRPr lang="zh-CN" altLang="en-US" sz="1075">
              <a:ea typeface="宋体" panose="02010600030101010101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244390" y="2780921"/>
            <a:ext cx="2515486" cy="15887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sz="1075">
              <a:solidFill>
                <a:srgbClr val="FFFFFF"/>
              </a:solidFill>
            </a:endParaRPr>
          </a:p>
        </p:txBody>
      </p:sp>
      <p:sp>
        <p:nvSpPr>
          <p:cNvPr id="26" name="内容占位符 11"/>
          <p:cNvSpPr txBox="1">
            <a:spLocks noChangeArrowheads="1"/>
          </p:cNvSpPr>
          <p:nvPr/>
        </p:nvSpPr>
        <p:spPr bwMode="auto">
          <a:xfrm>
            <a:off x="3320821" y="4600044"/>
            <a:ext cx="2300371" cy="121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71980">
              <a:lnSpc>
                <a:spcPct val="90000"/>
              </a:lnSpc>
              <a:spcBef>
                <a:spcPts val="2050"/>
              </a:spcBef>
              <a:buFont typeface="Arial" panose="020B0604020202020204" pitchFamily="34" charset="0"/>
              <a:buChar char="•"/>
              <a:defRPr sz="57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1403350" indent="-466725" defTabSz="1871980">
              <a:lnSpc>
                <a:spcPct val="90000"/>
              </a:lnSpc>
              <a:spcBef>
                <a:spcPts val="1025"/>
              </a:spcBef>
              <a:buFont typeface="Arial" panose="020B0604020202020204" pitchFamily="34" charset="0"/>
              <a:buChar char="•"/>
              <a:defRPr sz="49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2338705" indent="-466725" defTabSz="1871980">
              <a:lnSpc>
                <a:spcPct val="90000"/>
              </a:lnSpc>
              <a:spcBef>
                <a:spcPts val="1025"/>
              </a:spcBef>
              <a:buFont typeface="Arial" panose="020B0604020202020204" pitchFamily="34" charset="0"/>
              <a:buChar char="•"/>
              <a:defRPr sz="40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3275330" indent="-466725" defTabSz="1871980">
              <a:lnSpc>
                <a:spcPct val="90000"/>
              </a:lnSpc>
              <a:spcBef>
                <a:spcPts val="1025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4211955" indent="-466725" defTabSz="1871980">
              <a:lnSpc>
                <a:spcPct val="90000"/>
              </a:lnSpc>
              <a:spcBef>
                <a:spcPts val="1025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4669155" indent="-466725" defTabSz="1871980" eaLnBrk="0" fontAlgn="base" hangingPunct="0">
              <a:lnSpc>
                <a:spcPct val="90000"/>
              </a:lnSpc>
              <a:spcBef>
                <a:spcPts val="10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5126355" indent="-466725" defTabSz="1871980" eaLnBrk="0" fontAlgn="base" hangingPunct="0">
              <a:lnSpc>
                <a:spcPct val="90000"/>
              </a:lnSpc>
              <a:spcBef>
                <a:spcPts val="10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5583555" indent="-466725" defTabSz="1871980" eaLnBrk="0" fontAlgn="base" hangingPunct="0">
              <a:lnSpc>
                <a:spcPct val="90000"/>
              </a:lnSpc>
              <a:spcBef>
                <a:spcPts val="10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6040755" indent="-466725" defTabSz="1871980" eaLnBrk="0" fontAlgn="base" hangingPunct="0">
              <a:lnSpc>
                <a:spcPct val="90000"/>
              </a:lnSpc>
              <a:spcBef>
                <a:spcPts val="10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algn="just">
              <a:buFont typeface="Arial" panose="020B0604020202020204" pitchFamily="34" charset="0"/>
              <a:buNone/>
            </a:pPr>
            <a:r>
              <a:rPr lang="zh-CN" altLang="en-US" sz="1075" b="1" dirty="0">
                <a:latin typeface="宋体" panose="02010600030101010101" pitchFamily="2" charset="-122"/>
                <a:ea typeface="宋体" panose="02010600030101010101" pitchFamily="2" charset="-122"/>
              </a:rPr>
              <a:t>结论（宋体字加黑）</a:t>
            </a:r>
            <a:endParaRPr lang="en-US" altLang="zh-CN" sz="1075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buFont typeface="Arial" panose="020B0604020202020204" pitchFamily="34" charset="0"/>
              <a:buNone/>
            </a:pPr>
            <a:endParaRPr lang="en-US" altLang="zh-CN" sz="1075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buFont typeface="Arial" panose="020B0604020202020204" pitchFamily="34" charset="0"/>
              <a:buNone/>
            </a:pPr>
            <a:r>
              <a:rPr lang="zh-CN" altLang="en-US" sz="1075" dirty="0">
                <a:latin typeface="宋体" panose="02010600030101010101" pitchFamily="2" charset="-122"/>
                <a:ea typeface="宋体" panose="02010600030101010101" pitchFamily="2" charset="-122"/>
              </a:rPr>
              <a:t>正文：宋体字</a:t>
            </a:r>
            <a:endParaRPr lang="zh-CN" altLang="en-US" sz="1075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buFont typeface="Arial" panose="020B0604020202020204" pitchFamily="34" charset="0"/>
              <a:buNone/>
            </a:pPr>
            <a:endParaRPr lang="en-US" altLang="zh-CN" sz="1075" b="1" dirty="0">
              <a:latin typeface="等线" panose="02010600030101010101" pitchFamily="2" charset="-122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endParaRPr lang="zh-CN" altLang="en-US" sz="1075" dirty="0"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-20320" y="3167380"/>
            <a:ext cx="6499860" cy="2276475"/>
          </a:xfrm>
          <a:prstGeom prst="rect">
            <a:avLst/>
          </a:prstGeom>
          <a:solidFill>
            <a:schemeClr val="accent5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lnSpc>
                <a:spcPct val="130000"/>
              </a:lnSpc>
            </a:pPr>
            <a:r>
              <a:rPr lang="zh-CN" altLang="en-US" sz="2055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+mn-ea"/>
              </a:rPr>
              <a:t>请勿改变页面大小</a:t>
            </a:r>
            <a:endParaRPr lang="en-US" altLang="zh-CN" sz="2055" b="1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zh-CN" altLang="en-US" sz="2055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+mn-ea"/>
              </a:rPr>
              <a:t>壁报内容只能</a:t>
            </a:r>
            <a:r>
              <a:rPr lang="en-US" altLang="zh-CN" sz="2055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+mn-ea"/>
              </a:rPr>
              <a:t>1</a:t>
            </a:r>
            <a:r>
              <a:rPr lang="zh-CN" altLang="en-US" sz="2055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+mn-ea"/>
              </a:rPr>
              <a:t>页幻灯，请勿增加页数</a:t>
            </a:r>
            <a:endParaRPr lang="en-US" altLang="zh-CN" sz="2055" b="1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zh-CN" altLang="en-US" sz="2055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+mn-ea"/>
              </a:rPr>
              <a:t>字号及排版样式可以自主修改</a:t>
            </a:r>
            <a:endParaRPr lang="zh-CN" altLang="en-US" sz="2055" b="1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  <a:sym typeface="+mn-ea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zh-CN" altLang="en-US" sz="2055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+mn-ea"/>
              </a:rPr>
              <a:t>可添加配图</a:t>
            </a:r>
            <a:br>
              <a:rPr lang="zh-CN" altLang="en-US" sz="2055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+mn-ea"/>
              </a:rPr>
            </a:br>
            <a:r>
              <a:rPr lang="zh-CN" altLang="en-US" sz="2055" b="1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sym typeface="+mn-ea"/>
              </a:rPr>
              <a:t>正式壁报请删除此提示</a:t>
            </a:r>
            <a:endParaRPr lang="zh-CN" altLang="en-US" sz="2055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jg5MzMzZWYwYWI1Yjc1N2U1ZjRmNDlhMzBlYWE1YTU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221</Words>
  <Application>WPS 演示</Application>
  <PresentationFormat>自定义</PresentationFormat>
  <Paragraphs>40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宋体</vt:lpstr>
      <vt:lpstr>Wingdings</vt:lpstr>
      <vt:lpstr>Calibri</vt:lpstr>
      <vt:lpstr>等线</vt:lpstr>
      <vt:lpstr>黑体</vt:lpstr>
      <vt:lpstr>微软雅黑</vt:lpstr>
      <vt:lpstr>Arial Unicode MS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Hoo_</cp:lastModifiedBy>
  <cp:revision>88</cp:revision>
  <dcterms:created xsi:type="dcterms:W3CDTF">2019-03-20T09:58:00Z</dcterms:created>
  <dcterms:modified xsi:type="dcterms:W3CDTF">2025-06-13T08:03:37Z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B0AF6ACEF9944E85B2275E3909C0BD5C_13</vt:lpwstr>
  </property>
  <property fmtid="{D5CDD505-2E9C-101B-9397-08002B2CF9AE}" pid="3" name="KSOProductBuildVer">
    <vt:lpwstr>2052-12.1.0.21171</vt:lpwstr>
  </property>
</Properties>
</file>