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60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7" userDrawn="1">
          <p15:clr>
            <a:srgbClr val="A4A3A4"/>
          </p15:clr>
        </p15:guide>
        <p15:guide id="2" pos="102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79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6" d="100"/>
          <a:sy n="16" d="100"/>
        </p:scale>
        <p:origin x="2436" y="126"/>
      </p:cViewPr>
      <p:guideLst>
        <p:guide orient="horz" pos="13607"/>
        <p:guide pos="102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83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123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19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002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742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77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255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031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625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967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07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CCD991-5092-4228-ACCE-76BE884DE6BE}" type="datetimeFigureOut">
              <a:rPr lang="zh-CN" altLang="en-US" smtClean="0"/>
              <a:t>2024-10-29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7C4D34-5E35-4DF5-B046-7372A83B492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64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形用户界面, 文本, 网站&#10;&#10;描述已自动生成">
            <a:extLst>
              <a:ext uri="{FF2B5EF4-FFF2-40B4-BE49-F238E27FC236}">
                <a16:creationId xmlns:a16="http://schemas.microsoft.com/office/drawing/2014/main" id="{FF3B5F90-271A-AC2F-DC6A-0B1425CD06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399288" cy="1293373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D7E6B3D-D0E9-BDE3-F4C0-B08B8879C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9784074"/>
            <a:ext cx="32386700" cy="3416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43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97</TotalTime>
  <Words>0</Words>
  <Application>Microsoft Office PowerPoint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主题​​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窦丽娜</dc:creator>
  <cp:lastModifiedBy>窦丽娜</cp:lastModifiedBy>
  <cp:revision>12</cp:revision>
  <dcterms:created xsi:type="dcterms:W3CDTF">2024-09-06T01:47:07Z</dcterms:created>
  <dcterms:modified xsi:type="dcterms:W3CDTF">2024-10-29T13:15:29Z</dcterms:modified>
</cp:coreProperties>
</file>