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 varScale="1">
        <p:scale>
          <a:sx n="32" d="100"/>
          <a:sy n="32" d="100"/>
        </p:scale>
        <p:origin x="6804" y="150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404224" y="10338975"/>
            <a:ext cx="15914529" cy="713404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           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0DBD5965-DA23-5349-C040-1E2AFD9DBEF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6621"/>
            <a:ext cx="18722974" cy="33224724"/>
          </a:xfrm>
          <a:prstGeom prst="rect">
            <a:avLst/>
          </a:prstGeom>
        </p:spPr>
      </p:pic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25" y="5693406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103" y="6500334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Organization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姥爷 李</cp:lastModifiedBy>
  <cp:revision>59</cp:revision>
  <dcterms:created xsi:type="dcterms:W3CDTF">2012-09-14T09:49:00Z</dcterms:created>
  <dcterms:modified xsi:type="dcterms:W3CDTF">2025-04-29T14:52:21Z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