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"/>
  </p:notesMasterIdLst>
  <p:sldIdLst>
    <p:sldId id="258" r:id="rId3"/>
  </p:sldIdLst>
  <p:sldSz cx="32399288" cy="43200638"/>
  <p:notesSz cx="6858000" cy="9144000"/>
  <p:custDataLst>
    <p:tags r:id="rId5"/>
  </p:custDataLst>
  <p:defaultTextStyle>
    <a:defPPr>
      <a:defRPr lang="zh-CN"/>
    </a:defPPr>
    <a:lvl1pPr marL="0" lvl="0" indent="0" algn="l" defTabSz="4031311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7915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2015656" lvl="1" indent="-1277095" algn="l" defTabSz="4031311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7915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4031311" lvl="2" indent="-2554190" algn="l" defTabSz="4031311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7915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6046967" lvl="3" indent="-3831285" algn="l" defTabSz="4031311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7915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8062623" lvl="4" indent="-5108379" algn="l" defTabSz="4031311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7915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692804" lvl="5" indent="-5108379" algn="l" defTabSz="4031311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7915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4431365" lvl="6" indent="-5108379" algn="l" defTabSz="4031311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7915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5169926" lvl="7" indent="-5108379" algn="l" defTabSz="4031311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7915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5908487" lvl="8" indent="-5108379" algn="l" defTabSz="4031311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7915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22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6" d="100"/>
          <a:sy n="16" d="100"/>
        </p:scale>
        <p:origin x="1908" y="140"/>
      </p:cViewPr>
      <p:guideLst>
        <p:guide orient="horz" pos="13622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143000"/>
            <a:ext cx="2312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77122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1pPr>
    <a:lvl2pPr marL="738561" algn="l" defTabSz="1477122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2pPr>
    <a:lvl3pPr marL="1477122" algn="l" defTabSz="1477122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3pPr>
    <a:lvl4pPr marL="2215683" algn="l" defTabSz="1477122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4pPr>
    <a:lvl5pPr marL="2954244" algn="l" defTabSz="1477122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5pPr>
    <a:lvl6pPr marL="3692804" algn="l" defTabSz="1477122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6pPr>
    <a:lvl7pPr marL="4431365" algn="l" defTabSz="1477122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7pPr>
    <a:lvl8pPr marL="5169926" algn="l" defTabSz="1477122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8pPr>
    <a:lvl9pPr marL="5908487" algn="l" defTabSz="1477122" rtl="0" eaLnBrk="1" latinLnBrk="0" hangingPunct="1">
      <a:defRPr sz="19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49954" y="7070116"/>
            <a:ext cx="24299726" cy="15040240"/>
          </a:xfrm>
        </p:spPr>
        <p:txBody>
          <a:bodyPr anchor="b"/>
          <a:lstStyle>
            <a:lvl1pPr algn="ctr">
              <a:defRPr sz="921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49954" y="22690366"/>
            <a:ext cx="24299726" cy="10430162"/>
          </a:xfrm>
        </p:spPr>
        <p:txBody>
          <a:bodyPr/>
          <a:lstStyle>
            <a:lvl1pPr marL="0" indent="0" algn="ctr">
              <a:buNone/>
              <a:defRPr sz="3685"/>
            </a:lvl1pPr>
            <a:lvl2pPr marL="701675" indent="0" algn="ctr">
              <a:buNone/>
              <a:defRPr sz="3070"/>
            </a:lvl2pPr>
            <a:lvl3pPr marL="1403985" indent="0" algn="ctr">
              <a:buNone/>
              <a:defRPr sz="2765"/>
            </a:lvl3pPr>
            <a:lvl4pPr marL="2105660" indent="0" algn="ctr">
              <a:buNone/>
              <a:defRPr sz="2455"/>
            </a:lvl4pPr>
            <a:lvl5pPr marL="2807970" indent="0" algn="ctr">
              <a:buNone/>
              <a:defRPr sz="2455"/>
            </a:lvl5pPr>
            <a:lvl6pPr marL="3509645" indent="0" algn="ctr">
              <a:buNone/>
              <a:defRPr sz="2455"/>
            </a:lvl6pPr>
            <a:lvl7pPr marL="4211955" indent="0" algn="ctr">
              <a:buNone/>
              <a:defRPr sz="2455"/>
            </a:lvl7pPr>
            <a:lvl8pPr marL="4913630" indent="0" algn="ctr">
              <a:buNone/>
              <a:defRPr sz="2455"/>
            </a:lvl8pPr>
            <a:lvl9pPr marL="5615940" indent="0" algn="ctr">
              <a:buNone/>
              <a:defRPr sz="245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2228301" y="40039713"/>
            <a:ext cx="7289369" cy="230170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105" y="40039713"/>
            <a:ext cx="10935425" cy="230170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1967" y="40039713"/>
            <a:ext cx="7289369" cy="230170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2495550" eaLnBrk="1" hangingPunct="1">
              <a:defRPr/>
            </a:pPr>
            <a:fld id="{7AFEA1F7-4639-4D03-90CB-29D92A80D941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8301" y="2299640"/>
            <a:ext cx="27943035" cy="834959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8301" y="11500265"/>
            <a:ext cx="27943035" cy="2741023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5988" y="2300038"/>
            <a:ext cx="6986171" cy="3661058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475" y="2300038"/>
            <a:ext cx="20553518" cy="3661058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7AFEA1F7-4639-4D03-90CB-29D92A80D941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2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77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7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311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68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018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88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8301" y="2299640"/>
            <a:ext cx="27943035" cy="834959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8301" y="11500265"/>
            <a:ext cx="27943035" cy="274102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002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89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2399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00" y="10770179"/>
            <a:ext cx="27944684" cy="17970284"/>
          </a:xfrm>
        </p:spPr>
        <p:txBody>
          <a:bodyPr anchor="b"/>
          <a:lstStyle>
            <a:lvl1pPr>
              <a:defRPr sz="921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00" y="28910467"/>
            <a:ext cx="27944684" cy="9450148"/>
          </a:xfrm>
        </p:spPr>
        <p:txBody>
          <a:bodyPr/>
          <a:lstStyle>
            <a:lvl1pPr marL="0" indent="0">
              <a:buNone/>
              <a:defRPr sz="3685">
                <a:solidFill>
                  <a:schemeClr val="tx1">
                    <a:tint val="75000"/>
                  </a:schemeClr>
                </a:solidFill>
              </a:defRPr>
            </a:lvl1pPr>
            <a:lvl2pPr marL="701675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403985" indent="0">
              <a:buNone/>
              <a:defRPr sz="2765">
                <a:solidFill>
                  <a:schemeClr val="tx1">
                    <a:tint val="75000"/>
                  </a:schemeClr>
                </a:solidFill>
              </a:defRPr>
            </a:lvl3pPr>
            <a:lvl4pPr marL="2105660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4pPr>
            <a:lvl5pPr marL="2807970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5pPr>
            <a:lvl6pPr marL="3509645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6pPr>
            <a:lvl7pPr marL="4211955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7pPr>
            <a:lvl8pPr marL="4913630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8pPr>
            <a:lvl9pPr marL="5615940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8301" y="2299640"/>
            <a:ext cx="27943035" cy="834959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475" y="11500184"/>
            <a:ext cx="13769845" cy="27410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2315" y="11500184"/>
            <a:ext cx="13769845" cy="27410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695" y="2300039"/>
            <a:ext cx="27944684" cy="835013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696" y="10590173"/>
            <a:ext cx="13706561" cy="5190080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675" indent="0">
              <a:buNone/>
              <a:defRPr sz="3070" b="1"/>
            </a:lvl2pPr>
            <a:lvl3pPr marL="1403985" indent="0">
              <a:buNone/>
              <a:defRPr sz="2765" b="1"/>
            </a:lvl3pPr>
            <a:lvl4pPr marL="2105660" indent="0">
              <a:buNone/>
              <a:defRPr sz="2455" b="1"/>
            </a:lvl4pPr>
            <a:lvl5pPr marL="2807970" indent="0">
              <a:buNone/>
              <a:defRPr sz="2455" b="1"/>
            </a:lvl5pPr>
            <a:lvl6pPr marL="3509645" indent="0">
              <a:buNone/>
              <a:defRPr sz="2455" b="1"/>
            </a:lvl6pPr>
            <a:lvl7pPr marL="4211955" indent="0">
              <a:buNone/>
              <a:defRPr sz="2455" b="1"/>
            </a:lvl7pPr>
            <a:lvl8pPr marL="4913630" indent="0">
              <a:buNone/>
              <a:defRPr sz="2455" b="1"/>
            </a:lvl8pPr>
            <a:lvl9pPr marL="5615940" indent="0">
              <a:buNone/>
              <a:defRPr sz="245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696" y="15780251"/>
            <a:ext cx="13706561" cy="232103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315" y="10590173"/>
            <a:ext cx="13774064" cy="5190080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675" indent="0">
              <a:buNone/>
              <a:defRPr sz="3070" b="1"/>
            </a:lvl2pPr>
            <a:lvl3pPr marL="1403985" indent="0">
              <a:buNone/>
              <a:defRPr sz="2765" b="1"/>
            </a:lvl3pPr>
            <a:lvl4pPr marL="2105660" indent="0">
              <a:buNone/>
              <a:defRPr sz="2455" b="1"/>
            </a:lvl4pPr>
            <a:lvl5pPr marL="2807970" indent="0">
              <a:buNone/>
              <a:defRPr sz="2455" b="1"/>
            </a:lvl5pPr>
            <a:lvl6pPr marL="3509645" indent="0">
              <a:buNone/>
              <a:defRPr sz="2455" b="1"/>
            </a:lvl6pPr>
            <a:lvl7pPr marL="4211955" indent="0">
              <a:buNone/>
              <a:defRPr sz="2455" b="1"/>
            </a:lvl7pPr>
            <a:lvl8pPr marL="4913630" indent="0">
              <a:buNone/>
              <a:defRPr sz="2455" b="1"/>
            </a:lvl8pPr>
            <a:lvl9pPr marL="5615940" indent="0">
              <a:buNone/>
              <a:defRPr sz="245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315" y="15780251"/>
            <a:ext cx="13774064" cy="232103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8301" y="2299640"/>
            <a:ext cx="27943035" cy="834959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696" y="2880046"/>
            <a:ext cx="10449723" cy="10080161"/>
          </a:xfrm>
        </p:spPr>
        <p:txBody>
          <a:bodyPr anchor="b"/>
          <a:lstStyle>
            <a:lvl1pPr>
              <a:defRPr sz="491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064" y="6220101"/>
            <a:ext cx="16402315" cy="30700489"/>
          </a:xfrm>
        </p:spPr>
        <p:txBody>
          <a:bodyPr/>
          <a:lstStyle>
            <a:lvl1pPr>
              <a:defRPr sz="4915"/>
            </a:lvl1pPr>
            <a:lvl2pPr>
              <a:defRPr sz="4300"/>
            </a:lvl2pPr>
            <a:lvl3pPr>
              <a:defRPr sz="3685"/>
            </a:lvl3pPr>
            <a:lvl4pPr>
              <a:defRPr sz="3070"/>
            </a:lvl4pPr>
            <a:lvl5pPr>
              <a:defRPr sz="3070"/>
            </a:lvl5pPr>
            <a:lvl6pPr>
              <a:defRPr sz="3070"/>
            </a:lvl6pPr>
            <a:lvl7pPr>
              <a:defRPr sz="3070"/>
            </a:lvl7pPr>
            <a:lvl8pPr>
              <a:defRPr sz="3070"/>
            </a:lvl8pPr>
            <a:lvl9pPr>
              <a:defRPr sz="30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696" y="12960206"/>
            <a:ext cx="10449723" cy="24010385"/>
          </a:xfrm>
        </p:spPr>
        <p:txBody>
          <a:bodyPr/>
          <a:lstStyle>
            <a:lvl1pPr marL="0" indent="0">
              <a:buNone/>
              <a:defRPr sz="2455"/>
            </a:lvl1pPr>
            <a:lvl2pPr marL="701675" indent="0">
              <a:buNone/>
              <a:defRPr sz="2150"/>
            </a:lvl2pPr>
            <a:lvl3pPr marL="1403985" indent="0">
              <a:buNone/>
              <a:defRPr sz="1840"/>
            </a:lvl3pPr>
            <a:lvl4pPr marL="2105660" indent="0">
              <a:buNone/>
              <a:defRPr sz="1535"/>
            </a:lvl4pPr>
            <a:lvl5pPr marL="2807970" indent="0">
              <a:buNone/>
              <a:defRPr sz="1535"/>
            </a:lvl5pPr>
            <a:lvl6pPr marL="3509645" indent="0">
              <a:buNone/>
              <a:defRPr sz="1535"/>
            </a:lvl6pPr>
            <a:lvl7pPr marL="4211955" indent="0">
              <a:buNone/>
              <a:defRPr sz="1535"/>
            </a:lvl7pPr>
            <a:lvl8pPr marL="4913630" indent="0">
              <a:buNone/>
              <a:defRPr sz="1535"/>
            </a:lvl8pPr>
            <a:lvl9pPr marL="5615940" indent="0">
              <a:buNone/>
              <a:defRPr sz="153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696" y="2880046"/>
            <a:ext cx="10449723" cy="10080161"/>
          </a:xfrm>
        </p:spPr>
        <p:txBody>
          <a:bodyPr anchor="b"/>
          <a:lstStyle>
            <a:lvl1pPr>
              <a:defRPr sz="491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064" y="6220101"/>
            <a:ext cx="16402315" cy="3070048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915"/>
            </a:lvl1pPr>
            <a:lvl2pPr marL="701675" indent="0">
              <a:buNone/>
              <a:defRPr sz="4300"/>
            </a:lvl2pPr>
            <a:lvl3pPr marL="1403985" indent="0">
              <a:buNone/>
              <a:defRPr sz="3685"/>
            </a:lvl3pPr>
            <a:lvl4pPr marL="2105660" indent="0">
              <a:buNone/>
              <a:defRPr sz="3070"/>
            </a:lvl4pPr>
            <a:lvl5pPr marL="2807970" indent="0">
              <a:buNone/>
              <a:defRPr sz="3070"/>
            </a:lvl5pPr>
            <a:lvl6pPr marL="3509645" indent="0">
              <a:buNone/>
              <a:defRPr sz="3070"/>
            </a:lvl6pPr>
            <a:lvl7pPr marL="4211955" indent="0">
              <a:buNone/>
              <a:defRPr sz="3070"/>
            </a:lvl7pPr>
            <a:lvl8pPr marL="4913630" indent="0">
              <a:buNone/>
              <a:defRPr sz="3070"/>
            </a:lvl8pPr>
            <a:lvl9pPr marL="5615940" indent="0">
              <a:buNone/>
              <a:defRPr sz="3070"/>
            </a:lvl9pPr>
          </a:lstStyle>
          <a:p>
            <a:pPr marL="0" marR="0" lvl="0" indent="0" algn="l" defTabSz="1403985" rtl="0" eaLnBrk="1" fontAlgn="auto" latinLnBrk="0" hangingPunct="1">
              <a:lnSpc>
                <a:spcPct val="90000"/>
              </a:lnSpc>
              <a:spcBef>
                <a:spcPts val="153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9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696" y="12960206"/>
            <a:ext cx="10449723" cy="24010385"/>
          </a:xfrm>
        </p:spPr>
        <p:txBody>
          <a:bodyPr/>
          <a:lstStyle>
            <a:lvl1pPr marL="0" indent="0">
              <a:buNone/>
              <a:defRPr sz="2455"/>
            </a:lvl1pPr>
            <a:lvl2pPr marL="701675" indent="0">
              <a:buNone/>
              <a:defRPr sz="2150"/>
            </a:lvl2pPr>
            <a:lvl3pPr marL="1403985" indent="0">
              <a:buNone/>
              <a:defRPr sz="1840"/>
            </a:lvl3pPr>
            <a:lvl4pPr marL="2105660" indent="0">
              <a:buNone/>
              <a:defRPr sz="1535"/>
            </a:lvl4pPr>
            <a:lvl5pPr marL="2807970" indent="0">
              <a:buNone/>
              <a:defRPr sz="1535"/>
            </a:lvl5pPr>
            <a:lvl6pPr marL="3509645" indent="0">
              <a:buNone/>
              <a:defRPr sz="1535"/>
            </a:lvl6pPr>
            <a:lvl7pPr marL="4211955" indent="0">
              <a:buNone/>
              <a:defRPr sz="1535"/>
            </a:lvl7pPr>
            <a:lvl8pPr marL="4913630" indent="0">
              <a:buNone/>
              <a:defRPr sz="1535"/>
            </a:lvl8pPr>
            <a:lvl9pPr marL="5615940" indent="0">
              <a:buNone/>
              <a:defRPr sz="153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28301" y="40039713"/>
            <a:ext cx="7289369" cy="2301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105" y="40039713"/>
            <a:ext cx="10935425" cy="2301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1967" y="40039713"/>
            <a:ext cx="7289369" cy="2301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1403985" rtl="0" eaLnBrk="1" latinLnBrk="0" hangingPunct="1">
        <a:lnSpc>
          <a:spcPct val="90000"/>
        </a:lnSpc>
        <a:spcBef>
          <a:spcPct val="0"/>
        </a:spcBef>
        <a:buNone/>
        <a:defRPr sz="67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155" indent="-351155" algn="l" defTabSz="1403985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52830" indent="-351155" algn="l" defTabSz="1403985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755140" indent="-351155" algn="l" defTabSz="1403985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3070" kern="1200">
          <a:solidFill>
            <a:schemeClr val="tx1"/>
          </a:solidFill>
          <a:latin typeface="+mn-lt"/>
          <a:ea typeface="+mn-ea"/>
          <a:cs typeface="+mn-cs"/>
        </a:defRPr>
      </a:lvl3pPr>
      <a:lvl4pPr marL="2456815" indent="-351155" algn="l" defTabSz="1403985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4pPr>
      <a:lvl5pPr marL="3159125" indent="-351155" algn="l" defTabSz="1403985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5pPr>
      <a:lvl6pPr marL="3860800" indent="-351155" algn="l" defTabSz="1403985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6pPr>
      <a:lvl7pPr marL="4563110" indent="-351155" algn="l" defTabSz="1403985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7pPr>
      <a:lvl8pPr marL="5264785" indent="-351155" algn="l" defTabSz="1403985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8pPr>
      <a:lvl9pPr marL="5967095" indent="-351155" algn="l" defTabSz="1403985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03985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701675" algn="l" defTabSz="1403985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2pPr>
      <a:lvl3pPr marL="1403985" algn="l" defTabSz="1403985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3pPr>
      <a:lvl4pPr marL="2105660" algn="l" defTabSz="1403985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4pPr>
      <a:lvl5pPr marL="2807970" algn="l" defTabSz="1403985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5pPr>
      <a:lvl6pPr marL="3509645" algn="l" defTabSz="1403985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6pPr>
      <a:lvl7pPr marL="4211955" algn="l" defTabSz="1403985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7pPr>
      <a:lvl8pPr marL="4913630" algn="l" defTabSz="1403985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8pPr>
      <a:lvl9pPr marL="5615940" algn="l" defTabSz="1403985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95550" eaLnBrk="1" hangingPunct="1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95550" eaLnBrk="1" hangingPunct="1">
              <a:defRPr/>
            </a:pPr>
            <a:fld id="{518C2F7A-55E1-4A2B-824C-578A54B94FDC}" type="slidenum">
              <a:rPr lang="zh-CN" altLang="en-US" smtClean="0"/>
              <a:pPr defTabSz="249555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17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f015da8-f793-4964-a22a-0bc34751cd78"/>
  <p:tag name="COMMONDATA" val="eyJoZGlkIjoiMmZhODhhNmI0MjZiMGEyMGU4MmFhZTY0YTM2NTZkYjA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主题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shanglei</dc:creator>
  <cp:lastModifiedBy>振成 邢</cp:lastModifiedBy>
  <cp:revision>24</cp:revision>
  <dcterms:created xsi:type="dcterms:W3CDTF">2022-05-26T05:21:00Z</dcterms:created>
  <dcterms:modified xsi:type="dcterms:W3CDTF">2025-07-14T02:32:52Z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77157D6A824C4C4BB8A19A708E030390_13</vt:lpwstr>
  </property>
</Properties>
</file>