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32399288" cy="50399950"/>
  <p:notesSz cx="6858000" cy="9144000"/>
  <p:defaultTextStyle>
    <a:defPPr>
      <a:defRPr lang="zh-CN"/>
    </a:defPPr>
    <a:lvl1pPr marL="0" lvl="0" indent="0" algn="l" defTabSz="2968625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5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1484630" lvl="1" indent="-730250" algn="l" defTabSz="2968625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5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2968625" lvl="2" indent="-1460500" algn="l" defTabSz="2968625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5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4454525" lvl="3" indent="-2192020" algn="l" defTabSz="2968625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5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5939155" lvl="4" indent="-2922905" algn="l" defTabSz="2968625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5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-2922905" algn="l" defTabSz="2968625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5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-2922905" algn="l" defTabSz="2968625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5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-2922905" algn="l" defTabSz="2968625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5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-2922905" algn="l" defTabSz="2968625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5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75" userDrawn="1">
          <p15:clr>
            <a:srgbClr val="A4A3A4"/>
          </p15:clr>
        </p15:guide>
        <p15:guide id="2" pos="1025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0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5" d="100"/>
          <a:sy n="15" d="100"/>
        </p:scale>
        <p:origin x="2346" y="108"/>
      </p:cViewPr>
      <p:guideLst>
        <p:guide orient="horz" pos="15875"/>
        <p:guide pos="1025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430032" y="15656635"/>
            <a:ext cx="27540339" cy="10803308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860060" y="28559935"/>
            <a:ext cx="22680280" cy="1287996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1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2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4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26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95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67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8DE5BA-A46A-4D64-8EEC-A1A9428D9215}" type="datetimeFigureOut"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2025/3/20</a:t>
            </a:fld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297053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8DE5BA-A46A-4D64-8EEC-A1A9428D9215}" type="datetimeFigureOut"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2025/3/20</a:t>
            </a:fld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297053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35241061" y="5238328"/>
            <a:ext cx="10935135" cy="111673077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430028" y="5238328"/>
            <a:ext cx="32271025" cy="111673077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8DE5BA-A46A-4D64-8EEC-A1A9428D9215}" type="datetimeFigureOut"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2025/3/20</a:t>
            </a:fld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297053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8DE5BA-A46A-4D64-8EEC-A1A9428D9215}" type="datetimeFigureOut"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2025/3/20</a:t>
            </a:fld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297053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59410" y="32386598"/>
            <a:ext cx="27540339" cy="10009977"/>
          </a:xfrm>
        </p:spPr>
        <p:txBody>
          <a:bodyPr anchor="t"/>
          <a:lstStyle>
            <a:lvl1pPr algn="l">
              <a:defRPr sz="22495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559410" y="21361624"/>
            <a:ext cx="27540339" cy="11024971"/>
          </a:xfrm>
        </p:spPr>
        <p:txBody>
          <a:bodyPr anchor="b"/>
          <a:lstStyle>
            <a:lvl1pPr marL="0" indent="0">
              <a:buNone/>
              <a:defRPr sz="11250">
                <a:solidFill>
                  <a:schemeClr val="tx1">
                    <a:tint val="75000"/>
                  </a:schemeClr>
                </a:solidFill>
              </a:defRPr>
            </a:lvl1pPr>
            <a:lvl2pPr marL="2571115" indent="0">
              <a:buNone/>
              <a:defRPr sz="10035">
                <a:solidFill>
                  <a:schemeClr val="tx1">
                    <a:tint val="75000"/>
                  </a:schemeClr>
                </a:solidFill>
              </a:defRPr>
            </a:lvl2pPr>
            <a:lvl3pPr marL="5141595" indent="0">
              <a:buNone/>
              <a:defRPr sz="9170">
                <a:solidFill>
                  <a:schemeClr val="tx1">
                    <a:tint val="75000"/>
                  </a:schemeClr>
                </a:solidFill>
              </a:defRPr>
            </a:lvl3pPr>
            <a:lvl4pPr marL="7712710" indent="0">
              <a:buNone/>
              <a:defRPr sz="7960">
                <a:solidFill>
                  <a:schemeClr val="tx1">
                    <a:tint val="75000"/>
                  </a:schemeClr>
                </a:solidFill>
              </a:defRPr>
            </a:lvl4pPr>
            <a:lvl5pPr marL="10284460" indent="0">
              <a:buNone/>
              <a:defRPr sz="7960">
                <a:solidFill>
                  <a:schemeClr val="tx1">
                    <a:tint val="75000"/>
                  </a:schemeClr>
                </a:solidFill>
              </a:defRPr>
            </a:lvl5pPr>
            <a:lvl6pPr marL="12854305" indent="0">
              <a:buNone/>
              <a:defRPr sz="7960">
                <a:solidFill>
                  <a:schemeClr val="tx1">
                    <a:tint val="75000"/>
                  </a:schemeClr>
                </a:solidFill>
              </a:defRPr>
            </a:lvl6pPr>
            <a:lvl7pPr marL="15426055" indent="0">
              <a:buNone/>
              <a:defRPr sz="7960">
                <a:solidFill>
                  <a:schemeClr val="tx1">
                    <a:tint val="75000"/>
                  </a:schemeClr>
                </a:solidFill>
              </a:defRPr>
            </a:lvl7pPr>
            <a:lvl8pPr marL="17995900" indent="0">
              <a:buNone/>
              <a:defRPr sz="7960">
                <a:solidFill>
                  <a:schemeClr val="tx1">
                    <a:tint val="75000"/>
                  </a:schemeClr>
                </a:solidFill>
              </a:defRPr>
            </a:lvl8pPr>
            <a:lvl9pPr marL="20567650" indent="0">
              <a:buNone/>
              <a:defRPr sz="7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8DE5BA-A46A-4D64-8EEC-A1A9428D9215}" type="datetimeFigureOut"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2025/3/20</a:t>
            </a:fld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297053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430032" y="30543265"/>
            <a:ext cx="21600267" cy="86368140"/>
          </a:xfrm>
        </p:spPr>
        <p:txBody>
          <a:bodyPr/>
          <a:lstStyle>
            <a:lvl1pPr>
              <a:defRPr sz="15575"/>
            </a:lvl1pPr>
            <a:lvl2pPr>
              <a:defRPr sz="13500"/>
            </a:lvl2pPr>
            <a:lvl3pPr>
              <a:defRPr sz="11250"/>
            </a:lvl3pPr>
            <a:lvl4pPr>
              <a:defRPr sz="10035"/>
            </a:lvl4pPr>
            <a:lvl5pPr>
              <a:defRPr sz="10035"/>
            </a:lvl5pPr>
            <a:lvl6pPr>
              <a:defRPr sz="10035"/>
            </a:lvl6pPr>
            <a:lvl7pPr>
              <a:defRPr sz="10035"/>
            </a:lvl7pPr>
            <a:lvl8pPr>
              <a:defRPr sz="10035"/>
            </a:lvl8pPr>
            <a:lvl9pPr>
              <a:defRPr sz="10035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4570304" y="30543265"/>
            <a:ext cx="21605893" cy="86368140"/>
          </a:xfrm>
        </p:spPr>
        <p:txBody>
          <a:bodyPr/>
          <a:lstStyle>
            <a:lvl1pPr>
              <a:defRPr sz="15575"/>
            </a:lvl1pPr>
            <a:lvl2pPr>
              <a:defRPr sz="13500"/>
            </a:lvl2pPr>
            <a:lvl3pPr>
              <a:defRPr sz="11250"/>
            </a:lvl3pPr>
            <a:lvl4pPr>
              <a:defRPr sz="10035"/>
            </a:lvl4pPr>
            <a:lvl5pPr>
              <a:defRPr sz="10035"/>
            </a:lvl5pPr>
            <a:lvl6pPr>
              <a:defRPr sz="10035"/>
            </a:lvl6pPr>
            <a:lvl7pPr>
              <a:defRPr sz="10035"/>
            </a:lvl7pPr>
            <a:lvl8pPr>
              <a:defRPr sz="10035"/>
            </a:lvl8pPr>
            <a:lvl9pPr>
              <a:defRPr sz="10035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8DE5BA-A46A-4D64-8EEC-A1A9428D9215}" type="datetimeFigureOut"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2025/3/20</a:t>
            </a:fld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297053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20022" y="2018333"/>
            <a:ext cx="29160360" cy="8399981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20021" y="11281645"/>
            <a:ext cx="14315803" cy="4701652"/>
          </a:xfrm>
        </p:spPr>
        <p:txBody>
          <a:bodyPr anchor="b"/>
          <a:lstStyle>
            <a:lvl1pPr marL="0" indent="0">
              <a:buNone/>
              <a:defRPr sz="13500" b="1"/>
            </a:lvl1pPr>
            <a:lvl2pPr marL="2571115" indent="0">
              <a:buNone/>
              <a:defRPr sz="11250" b="1"/>
            </a:lvl2pPr>
            <a:lvl3pPr marL="5141595" indent="0">
              <a:buNone/>
              <a:defRPr sz="10035" b="1"/>
            </a:lvl3pPr>
            <a:lvl4pPr marL="7712710" indent="0">
              <a:buNone/>
              <a:defRPr sz="9170" b="1"/>
            </a:lvl4pPr>
            <a:lvl5pPr marL="10284460" indent="0">
              <a:buNone/>
              <a:defRPr sz="9170" b="1"/>
            </a:lvl5pPr>
            <a:lvl6pPr marL="12854305" indent="0">
              <a:buNone/>
              <a:defRPr sz="9170" b="1"/>
            </a:lvl6pPr>
            <a:lvl7pPr marL="15426055" indent="0">
              <a:buNone/>
              <a:defRPr sz="9170" b="1"/>
            </a:lvl7pPr>
            <a:lvl8pPr marL="17995900" indent="0">
              <a:buNone/>
              <a:defRPr sz="9170" b="1"/>
            </a:lvl8pPr>
            <a:lvl9pPr marL="20567650" indent="0">
              <a:buNone/>
              <a:defRPr sz="917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20021" y="15983297"/>
            <a:ext cx="14315803" cy="29038273"/>
          </a:xfrm>
        </p:spPr>
        <p:txBody>
          <a:bodyPr/>
          <a:lstStyle>
            <a:lvl1pPr>
              <a:defRPr sz="13500"/>
            </a:lvl1pPr>
            <a:lvl2pPr>
              <a:defRPr sz="11250"/>
            </a:lvl2pPr>
            <a:lvl3pPr>
              <a:defRPr sz="10035"/>
            </a:lvl3pPr>
            <a:lvl4pPr>
              <a:defRPr sz="9170"/>
            </a:lvl4pPr>
            <a:lvl5pPr>
              <a:defRPr sz="9170"/>
            </a:lvl5pPr>
            <a:lvl6pPr>
              <a:defRPr sz="9170"/>
            </a:lvl6pPr>
            <a:lvl7pPr>
              <a:defRPr sz="9170"/>
            </a:lvl7pPr>
            <a:lvl8pPr>
              <a:defRPr sz="9170"/>
            </a:lvl8pPr>
            <a:lvl9pPr>
              <a:defRPr sz="917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6458956" y="11281645"/>
            <a:ext cx="14321424" cy="4701652"/>
          </a:xfrm>
        </p:spPr>
        <p:txBody>
          <a:bodyPr anchor="b"/>
          <a:lstStyle>
            <a:lvl1pPr marL="0" indent="0">
              <a:buNone/>
              <a:defRPr sz="13500" b="1"/>
            </a:lvl1pPr>
            <a:lvl2pPr marL="2571115" indent="0">
              <a:buNone/>
              <a:defRPr sz="11250" b="1"/>
            </a:lvl2pPr>
            <a:lvl3pPr marL="5141595" indent="0">
              <a:buNone/>
              <a:defRPr sz="10035" b="1"/>
            </a:lvl3pPr>
            <a:lvl4pPr marL="7712710" indent="0">
              <a:buNone/>
              <a:defRPr sz="9170" b="1"/>
            </a:lvl4pPr>
            <a:lvl5pPr marL="10284460" indent="0">
              <a:buNone/>
              <a:defRPr sz="9170" b="1"/>
            </a:lvl5pPr>
            <a:lvl6pPr marL="12854305" indent="0">
              <a:buNone/>
              <a:defRPr sz="9170" b="1"/>
            </a:lvl6pPr>
            <a:lvl7pPr marL="15426055" indent="0">
              <a:buNone/>
              <a:defRPr sz="9170" b="1"/>
            </a:lvl7pPr>
            <a:lvl8pPr marL="17995900" indent="0">
              <a:buNone/>
              <a:defRPr sz="9170" b="1"/>
            </a:lvl8pPr>
            <a:lvl9pPr marL="20567650" indent="0">
              <a:buNone/>
              <a:defRPr sz="917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6458956" y="15983297"/>
            <a:ext cx="14321424" cy="29038273"/>
          </a:xfrm>
        </p:spPr>
        <p:txBody>
          <a:bodyPr/>
          <a:lstStyle>
            <a:lvl1pPr>
              <a:defRPr sz="13500"/>
            </a:lvl1pPr>
            <a:lvl2pPr>
              <a:defRPr sz="11250"/>
            </a:lvl2pPr>
            <a:lvl3pPr>
              <a:defRPr sz="10035"/>
            </a:lvl3pPr>
            <a:lvl4pPr>
              <a:defRPr sz="9170"/>
            </a:lvl4pPr>
            <a:lvl5pPr>
              <a:defRPr sz="9170"/>
            </a:lvl5pPr>
            <a:lvl6pPr>
              <a:defRPr sz="9170"/>
            </a:lvl6pPr>
            <a:lvl7pPr>
              <a:defRPr sz="9170"/>
            </a:lvl7pPr>
            <a:lvl8pPr>
              <a:defRPr sz="9170"/>
            </a:lvl8pPr>
            <a:lvl9pPr>
              <a:defRPr sz="917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8DE5BA-A46A-4D64-8EEC-A1A9428D9215}" type="datetimeFigureOut"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2025/3/20</a:t>
            </a:fld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297053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8DE5BA-A46A-4D64-8EEC-A1A9428D9215}" type="datetimeFigureOut"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2025/3/20</a:t>
            </a:fld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297053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8DE5BA-A46A-4D64-8EEC-A1A9428D9215}" type="datetimeFigureOut"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2025/3/20</a:t>
            </a:fld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297053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20022" y="2006664"/>
            <a:ext cx="10659509" cy="8539982"/>
          </a:xfrm>
        </p:spPr>
        <p:txBody>
          <a:bodyPr anchor="b"/>
          <a:lstStyle>
            <a:lvl1pPr algn="l">
              <a:defRPr sz="1125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667657" y="2006670"/>
            <a:ext cx="18112725" cy="43014904"/>
          </a:xfrm>
        </p:spPr>
        <p:txBody>
          <a:bodyPr/>
          <a:lstStyle>
            <a:lvl1pPr>
              <a:defRPr sz="17995"/>
            </a:lvl1pPr>
            <a:lvl2pPr>
              <a:defRPr sz="15575"/>
            </a:lvl2pPr>
            <a:lvl3pPr>
              <a:defRPr sz="13500"/>
            </a:lvl3pPr>
            <a:lvl4pPr>
              <a:defRPr sz="11250"/>
            </a:lvl4pPr>
            <a:lvl5pPr>
              <a:defRPr sz="11250"/>
            </a:lvl5pPr>
            <a:lvl6pPr>
              <a:defRPr sz="11250"/>
            </a:lvl6pPr>
            <a:lvl7pPr>
              <a:defRPr sz="11250"/>
            </a:lvl7pPr>
            <a:lvl8pPr>
              <a:defRPr sz="11250"/>
            </a:lvl8pPr>
            <a:lvl9pPr>
              <a:defRPr sz="112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620022" y="10546649"/>
            <a:ext cx="10659509" cy="34474923"/>
          </a:xfrm>
        </p:spPr>
        <p:txBody>
          <a:bodyPr/>
          <a:lstStyle>
            <a:lvl1pPr marL="0" indent="0">
              <a:buNone/>
              <a:defRPr sz="7960"/>
            </a:lvl1pPr>
            <a:lvl2pPr marL="2571115" indent="0">
              <a:buNone/>
              <a:defRPr sz="6920"/>
            </a:lvl2pPr>
            <a:lvl3pPr marL="5141595" indent="0">
              <a:buNone/>
              <a:defRPr sz="5710"/>
            </a:lvl3pPr>
            <a:lvl4pPr marL="7712710" indent="0">
              <a:buNone/>
              <a:defRPr sz="5190"/>
            </a:lvl4pPr>
            <a:lvl5pPr marL="10284460" indent="0">
              <a:buNone/>
              <a:defRPr sz="5190"/>
            </a:lvl5pPr>
            <a:lvl6pPr marL="12854305" indent="0">
              <a:buNone/>
              <a:defRPr sz="5190"/>
            </a:lvl6pPr>
            <a:lvl7pPr marL="15426055" indent="0">
              <a:buNone/>
              <a:defRPr sz="5190"/>
            </a:lvl7pPr>
            <a:lvl8pPr marL="17995900" indent="0">
              <a:buNone/>
              <a:defRPr sz="5190"/>
            </a:lvl8pPr>
            <a:lvl9pPr marL="20567650" indent="0">
              <a:buNone/>
              <a:defRPr sz="519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8DE5BA-A46A-4D64-8EEC-A1A9428D9215}" type="datetimeFigureOut"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2025/3/20</a:t>
            </a:fld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297053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50707" y="35279920"/>
            <a:ext cx="19440239" cy="4164994"/>
          </a:xfrm>
        </p:spPr>
        <p:txBody>
          <a:bodyPr anchor="b"/>
          <a:lstStyle>
            <a:lvl1pPr algn="l">
              <a:defRPr sz="1125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350707" y="4503325"/>
            <a:ext cx="19440239" cy="30239931"/>
          </a:xfrm>
        </p:spPr>
        <p:txBody>
          <a:bodyPr vert="horz" wrap="square" lIns="297134" tIns="148567" rIns="297134" bIns="148567" numCol="1" rtlCol="0" anchor="t" anchorCtr="0" compatLnSpc="1">
            <a:normAutofit/>
          </a:bodyPr>
          <a:lstStyle>
            <a:lvl1pPr marL="0" indent="0">
              <a:buNone/>
              <a:defRPr sz="17995"/>
            </a:lvl1pPr>
            <a:lvl2pPr marL="2571115" indent="0">
              <a:buNone/>
              <a:defRPr sz="15575"/>
            </a:lvl2pPr>
            <a:lvl3pPr marL="5141595" indent="0">
              <a:buNone/>
              <a:defRPr sz="13500"/>
            </a:lvl3pPr>
            <a:lvl4pPr marL="7712710" indent="0">
              <a:buNone/>
              <a:defRPr sz="11250"/>
            </a:lvl4pPr>
            <a:lvl5pPr marL="10284460" indent="0">
              <a:buNone/>
              <a:defRPr sz="11250"/>
            </a:lvl5pPr>
            <a:lvl6pPr marL="12854305" indent="0">
              <a:buNone/>
              <a:defRPr sz="11250"/>
            </a:lvl6pPr>
            <a:lvl7pPr marL="15426055" indent="0">
              <a:buNone/>
              <a:defRPr sz="11250"/>
            </a:lvl7pPr>
            <a:lvl8pPr marL="17995900" indent="0">
              <a:buNone/>
              <a:defRPr sz="11250"/>
            </a:lvl8pPr>
            <a:lvl9pPr marL="20567650" indent="0">
              <a:buNone/>
              <a:defRPr sz="11250"/>
            </a:lvl9pPr>
          </a:lstStyle>
          <a:p>
            <a:pPr marL="0" marR="0" lvl="0" indent="0" algn="l" defTabSz="296862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50707" y="39444915"/>
            <a:ext cx="19440239" cy="5914984"/>
          </a:xfrm>
        </p:spPr>
        <p:txBody>
          <a:bodyPr/>
          <a:lstStyle>
            <a:lvl1pPr marL="0" indent="0">
              <a:buNone/>
              <a:defRPr sz="7960"/>
            </a:lvl1pPr>
            <a:lvl2pPr marL="2571115" indent="0">
              <a:buNone/>
              <a:defRPr sz="6920"/>
            </a:lvl2pPr>
            <a:lvl3pPr marL="5141595" indent="0">
              <a:buNone/>
              <a:defRPr sz="5710"/>
            </a:lvl3pPr>
            <a:lvl4pPr marL="7712710" indent="0">
              <a:buNone/>
              <a:defRPr sz="5190"/>
            </a:lvl4pPr>
            <a:lvl5pPr marL="10284460" indent="0">
              <a:buNone/>
              <a:defRPr sz="5190"/>
            </a:lvl5pPr>
            <a:lvl6pPr marL="12854305" indent="0">
              <a:buNone/>
              <a:defRPr sz="5190"/>
            </a:lvl6pPr>
            <a:lvl7pPr marL="15426055" indent="0">
              <a:buNone/>
              <a:defRPr sz="5190"/>
            </a:lvl7pPr>
            <a:lvl8pPr marL="17995900" indent="0">
              <a:buNone/>
              <a:defRPr sz="5190"/>
            </a:lvl8pPr>
            <a:lvl9pPr marL="20567650" indent="0">
              <a:buNone/>
              <a:defRPr sz="519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8DE5BA-A46A-4D64-8EEC-A1A9428D9215}" type="datetimeFigureOut"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2025/3/20</a:t>
            </a:fld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297053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1620844" y="2016957"/>
            <a:ext cx="29158710" cy="8401983"/>
          </a:xfrm>
          <a:prstGeom prst="rect">
            <a:avLst/>
          </a:prstGeom>
          <a:noFill/>
          <a:ln w="9525">
            <a:noFill/>
          </a:ln>
        </p:spPr>
        <p:txBody>
          <a:bodyPr lIns="297134" tIns="148567" rIns="297134" bIns="148567"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1620844" y="11762778"/>
            <a:ext cx="29158710" cy="33259355"/>
          </a:xfrm>
          <a:prstGeom prst="rect">
            <a:avLst/>
          </a:prstGeom>
          <a:noFill/>
          <a:ln w="9525">
            <a:noFill/>
          </a:ln>
        </p:spPr>
        <p:txBody>
          <a:bodyPr lIns="297134" tIns="148567" rIns="297134" bIns="148567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620844" y="46712146"/>
            <a:ext cx="7557530" cy="2685270"/>
          </a:xfrm>
          <a:prstGeom prst="rect">
            <a:avLst/>
          </a:prstGeom>
        </p:spPr>
        <p:txBody>
          <a:bodyPr vert="horz" lIns="297134" tIns="148567" rIns="297134" bIns="148567" rtlCol="0" anchor="ctr"/>
          <a:lstStyle>
            <a:lvl1pPr algn="l" defTabSz="2971165" fontAlgn="auto">
              <a:spcBef>
                <a:spcPts val="0"/>
              </a:spcBef>
              <a:spcAft>
                <a:spcPts val="0"/>
              </a:spcAft>
              <a:defRPr sz="692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8DE5BA-A46A-4D64-8EEC-A1A9428D9215}" type="datetimeFigureOut"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2025/3/20</a:t>
            </a:fld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1068443" y="46712146"/>
            <a:ext cx="10263515" cy="2685270"/>
          </a:xfrm>
          <a:prstGeom prst="rect">
            <a:avLst/>
          </a:prstGeom>
        </p:spPr>
        <p:txBody>
          <a:bodyPr vert="horz" lIns="297134" tIns="148567" rIns="297134" bIns="148567" rtlCol="0" anchor="ctr"/>
          <a:lstStyle>
            <a:lvl1pPr algn="ctr" defTabSz="2971165" fontAlgn="auto">
              <a:spcBef>
                <a:spcPts val="0"/>
              </a:spcBef>
              <a:spcAft>
                <a:spcPts val="0"/>
              </a:spcAft>
              <a:defRPr sz="692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23222026" y="46712146"/>
            <a:ext cx="7557530" cy="2685270"/>
          </a:xfrm>
          <a:prstGeom prst="rect">
            <a:avLst/>
          </a:prstGeom>
        </p:spPr>
        <p:txBody>
          <a:bodyPr vert="horz" wrap="square" lIns="297134" tIns="148567" rIns="297134" bIns="148567" numCol="1" anchor="ctr" anchorCtr="0" compatLnSpc="1"/>
          <a:lstStyle>
            <a:lvl1pPr algn="r">
              <a:defRPr sz="6920">
                <a:solidFill>
                  <a:srgbClr val="898989"/>
                </a:solidFill>
              </a:defRPr>
            </a:lvl1pPr>
          </a:lstStyle>
          <a:p>
            <a:pPr lvl="0" defTabSz="297053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5137150" rtl="0" eaLnBrk="0" fontAlgn="base" hangingPunct="0">
        <a:spcBef>
          <a:spcPct val="0"/>
        </a:spcBef>
        <a:spcAft>
          <a:spcPct val="0"/>
        </a:spcAft>
        <a:defRPr sz="2474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754380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1508125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2262505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3016250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1922780" indent="-1922780" algn="l" defTabSz="5137150" rtl="0" eaLnBrk="0" fontAlgn="base" hangingPunct="0">
        <a:spcBef>
          <a:spcPts val="170"/>
        </a:spcBef>
        <a:spcAft>
          <a:spcPct val="0"/>
        </a:spcAft>
        <a:buFont typeface="Arial" panose="020B0604020202020204" pitchFamily="34" charset="0"/>
        <a:buChar char="•"/>
        <a:defRPr sz="17995" kern="1200">
          <a:solidFill>
            <a:schemeClr val="tx1"/>
          </a:solidFill>
          <a:latin typeface="+mn-lt"/>
          <a:ea typeface="+mn-ea"/>
          <a:cs typeface="+mn-cs"/>
        </a:defRPr>
      </a:lvl1pPr>
      <a:lvl2pPr marL="4175760" indent="-1602105" algn="l" defTabSz="5137150" rtl="0" eaLnBrk="0" fontAlgn="base" hangingPunct="0">
        <a:spcBef>
          <a:spcPts val="170"/>
        </a:spcBef>
        <a:spcAft>
          <a:spcPct val="0"/>
        </a:spcAft>
        <a:buFont typeface="Arial" panose="020B0604020202020204" pitchFamily="34" charset="0"/>
        <a:buChar char="–"/>
        <a:defRPr sz="15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3025" indent="-1280160" algn="l" defTabSz="5137150" rtl="0" eaLnBrk="0" fontAlgn="base" hangingPunct="0">
        <a:spcBef>
          <a:spcPts val="170"/>
        </a:spcBef>
        <a:spcAft>
          <a:spcPct val="0"/>
        </a:spcAft>
        <a:buFont typeface="Arial" panose="020B0604020202020204" pitchFamily="34" charset="0"/>
        <a:buChar char="•"/>
        <a:defRPr sz="13500" kern="1200">
          <a:solidFill>
            <a:schemeClr val="tx1"/>
          </a:solidFill>
          <a:latin typeface="+mn-lt"/>
          <a:ea typeface="+mn-ea"/>
          <a:cs typeface="+mn-cs"/>
        </a:defRPr>
      </a:lvl3pPr>
      <a:lvl4pPr marL="8992235" indent="-1280160" algn="l" defTabSz="5137150" rtl="0" eaLnBrk="0" fontAlgn="base" hangingPunct="0">
        <a:spcBef>
          <a:spcPts val="170"/>
        </a:spcBef>
        <a:spcAft>
          <a:spcPct val="0"/>
        </a:spcAft>
        <a:buFont typeface="Arial" panose="020B0604020202020204" pitchFamily="34" charset="0"/>
        <a:buChar char="–"/>
        <a:defRPr sz="11250" kern="1200">
          <a:solidFill>
            <a:schemeClr val="tx1"/>
          </a:solidFill>
          <a:latin typeface="+mn-lt"/>
          <a:ea typeface="+mn-ea"/>
          <a:cs typeface="+mn-cs"/>
        </a:defRPr>
      </a:lvl4pPr>
      <a:lvl5pPr marL="11565255" indent="-1280160" algn="l" defTabSz="5137150" rtl="0" eaLnBrk="0" fontAlgn="base" hangingPunct="0">
        <a:spcBef>
          <a:spcPts val="170"/>
        </a:spcBef>
        <a:spcAft>
          <a:spcPct val="0"/>
        </a:spcAft>
        <a:buFont typeface="Arial" panose="020B0604020202020204" pitchFamily="34" charset="0"/>
        <a:buChar char="»"/>
        <a:defRPr sz="11250" kern="1200">
          <a:solidFill>
            <a:schemeClr val="tx1"/>
          </a:solidFill>
          <a:latin typeface="+mn-lt"/>
          <a:ea typeface="+mn-ea"/>
          <a:cs typeface="+mn-cs"/>
        </a:defRPr>
      </a:lvl5pPr>
      <a:lvl6pPr marL="14140180" indent="-1285875" algn="l" defTabSz="5141595" rtl="0" eaLnBrk="1" latinLnBrk="0" hangingPunct="1">
        <a:spcBef>
          <a:spcPts val="170"/>
        </a:spcBef>
        <a:buFont typeface="Arial" panose="020B0604020202020204" pitchFamily="34" charset="0"/>
        <a:buChar char="•"/>
        <a:defRPr sz="11250" kern="1200">
          <a:solidFill>
            <a:schemeClr val="tx1"/>
          </a:solidFill>
          <a:latin typeface="+mn-lt"/>
          <a:ea typeface="+mn-ea"/>
          <a:cs typeface="+mn-cs"/>
        </a:defRPr>
      </a:lvl6pPr>
      <a:lvl7pPr marL="16711295" indent="-1285875" algn="l" defTabSz="5141595" rtl="0" eaLnBrk="1" latinLnBrk="0" hangingPunct="1">
        <a:spcBef>
          <a:spcPts val="170"/>
        </a:spcBef>
        <a:buFont typeface="Arial" panose="020B0604020202020204" pitchFamily="34" charset="0"/>
        <a:buChar char="•"/>
        <a:defRPr sz="11250" kern="1200">
          <a:solidFill>
            <a:schemeClr val="tx1"/>
          </a:solidFill>
          <a:latin typeface="+mn-lt"/>
          <a:ea typeface="+mn-ea"/>
          <a:cs typeface="+mn-cs"/>
        </a:defRPr>
      </a:lvl7pPr>
      <a:lvl8pPr marL="19281775" indent="-1285875" algn="l" defTabSz="5141595" rtl="0" eaLnBrk="1" latinLnBrk="0" hangingPunct="1">
        <a:spcBef>
          <a:spcPts val="170"/>
        </a:spcBef>
        <a:buFont typeface="Arial" panose="020B0604020202020204" pitchFamily="34" charset="0"/>
        <a:buChar char="•"/>
        <a:defRPr sz="11250" kern="1200">
          <a:solidFill>
            <a:schemeClr val="tx1"/>
          </a:solidFill>
          <a:latin typeface="+mn-lt"/>
          <a:ea typeface="+mn-ea"/>
          <a:cs typeface="+mn-cs"/>
        </a:defRPr>
      </a:lvl8pPr>
      <a:lvl9pPr marL="21852890" indent="-1285875" algn="l" defTabSz="5141595" rtl="0" eaLnBrk="1" latinLnBrk="0" hangingPunct="1">
        <a:spcBef>
          <a:spcPts val="170"/>
        </a:spcBef>
        <a:buFont typeface="Arial" panose="020B0604020202020204" pitchFamily="34" charset="0"/>
        <a:buChar char="•"/>
        <a:defRPr sz="112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141595" rtl="0" eaLnBrk="1" latinLnBrk="0" hangingPunct="1">
        <a:defRPr sz="10035" kern="1200">
          <a:solidFill>
            <a:schemeClr val="tx1"/>
          </a:solidFill>
          <a:latin typeface="+mn-lt"/>
          <a:ea typeface="+mn-ea"/>
          <a:cs typeface="+mn-cs"/>
        </a:defRPr>
      </a:lvl1pPr>
      <a:lvl2pPr marL="2571115" algn="l" defTabSz="5141595" rtl="0" eaLnBrk="1" latinLnBrk="0" hangingPunct="1">
        <a:defRPr sz="10035" kern="1200">
          <a:solidFill>
            <a:schemeClr val="tx1"/>
          </a:solidFill>
          <a:latin typeface="+mn-lt"/>
          <a:ea typeface="+mn-ea"/>
          <a:cs typeface="+mn-cs"/>
        </a:defRPr>
      </a:lvl2pPr>
      <a:lvl3pPr marL="5141595" algn="l" defTabSz="5141595" rtl="0" eaLnBrk="1" latinLnBrk="0" hangingPunct="1">
        <a:defRPr sz="10035" kern="1200">
          <a:solidFill>
            <a:schemeClr val="tx1"/>
          </a:solidFill>
          <a:latin typeface="+mn-lt"/>
          <a:ea typeface="+mn-ea"/>
          <a:cs typeface="+mn-cs"/>
        </a:defRPr>
      </a:lvl3pPr>
      <a:lvl4pPr marL="7712710" algn="l" defTabSz="5141595" rtl="0" eaLnBrk="1" latinLnBrk="0" hangingPunct="1">
        <a:defRPr sz="10035" kern="1200">
          <a:solidFill>
            <a:schemeClr val="tx1"/>
          </a:solidFill>
          <a:latin typeface="+mn-lt"/>
          <a:ea typeface="+mn-ea"/>
          <a:cs typeface="+mn-cs"/>
        </a:defRPr>
      </a:lvl4pPr>
      <a:lvl5pPr marL="10284460" algn="l" defTabSz="5141595" rtl="0" eaLnBrk="1" latinLnBrk="0" hangingPunct="1">
        <a:defRPr sz="10035" kern="1200">
          <a:solidFill>
            <a:schemeClr val="tx1"/>
          </a:solidFill>
          <a:latin typeface="+mn-lt"/>
          <a:ea typeface="+mn-ea"/>
          <a:cs typeface="+mn-cs"/>
        </a:defRPr>
      </a:lvl5pPr>
      <a:lvl6pPr marL="12854305" algn="l" defTabSz="5141595" rtl="0" eaLnBrk="1" latinLnBrk="0" hangingPunct="1">
        <a:defRPr sz="10035" kern="1200">
          <a:solidFill>
            <a:schemeClr val="tx1"/>
          </a:solidFill>
          <a:latin typeface="+mn-lt"/>
          <a:ea typeface="+mn-ea"/>
          <a:cs typeface="+mn-cs"/>
        </a:defRPr>
      </a:lvl6pPr>
      <a:lvl7pPr marL="15426055" algn="l" defTabSz="5141595" rtl="0" eaLnBrk="1" latinLnBrk="0" hangingPunct="1">
        <a:defRPr sz="10035" kern="1200">
          <a:solidFill>
            <a:schemeClr val="tx1"/>
          </a:solidFill>
          <a:latin typeface="+mn-lt"/>
          <a:ea typeface="+mn-ea"/>
          <a:cs typeface="+mn-cs"/>
        </a:defRPr>
      </a:lvl7pPr>
      <a:lvl8pPr marL="17995900" algn="l" defTabSz="5141595" rtl="0" eaLnBrk="1" latinLnBrk="0" hangingPunct="1">
        <a:defRPr sz="10035" kern="1200">
          <a:solidFill>
            <a:schemeClr val="tx1"/>
          </a:solidFill>
          <a:latin typeface="+mn-lt"/>
          <a:ea typeface="+mn-ea"/>
          <a:cs typeface="+mn-cs"/>
        </a:defRPr>
      </a:lvl8pPr>
      <a:lvl9pPr marL="20567650" algn="l" defTabSz="5141595" rtl="0" eaLnBrk="1" latinLnBrk="0" hangingPunct="1">
        <a:defRPr sz="100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C12C0892-F0A0-5913-D97C-F20AD3DE6C5C}"/>
              </a:ext>
            </a:extLst>
          </p:cNvPr>
          <p:cNvSpPr txBox="1"/>
          <p:nvPr/>
        </p:nvSpPr>
        <p:spPr>
          <a:xfrm>
            <a:off x="8100673" y="5901831"/>
            <a:ext cx="16197942" cy="5001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  <a:buNone/>
            </a:pPr>
            <a:r>
              <a:rPr lang="en-US" altLang="zh-CN" sz="9600" b="1" dirty="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Instructions for Authors</a:t>
            </a:r>
            <a:endParaRPr lang="zh-CN" altLang="zh-CN" sz="9600" b="1" dirty="0">
              <a:effectLst/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 algn="ctr">
              <a:spcAft>
                <a:spcPts val="1000"/>
              </a:spcAft>
              <a:buNone/>
            </a:pPr>
            <a:r>
              <a:rPr lang="en-US" altLang="zh-CN" sz="8800" dirty="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A.B. Firstauthor</a:t>
            </a:r>
            <a:r>
              <a:rPr lang="en-US" altLang="zh-CN" sz="8800" baseline="30000" dirty="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1</a:t>
            </a:r>
            <a:r>
              <a:rPr lang="en-US" altLang="zh-CN" sz="8800" dirty="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, C. Coauthor</a:t>
            </a:r>
            <a:r>
              <a:rPr lang="en-US" altLang="zh-CN" sz="8800" baseline="30000" dirty="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2</a:t>
            </a:r>
            <a:endParaRPr lang="zh-CN" altLang="zh-CN" sz="8800" dirty="0">
              <a:effectLst/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 algn="ctr">
              <a:buNone/>
            </a:pPr>
            <a:r>
              <a:rPr lang="en-US" altLang="zh-CN" sz="6000" baseline="30000" dirty="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1</a:t>
            </a:r>
            <a:r>
              <a:rPr lang="en-US" altLang="zh-CN" sz="6000" dirty="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 Institution/Department, Affiliation, City, Country </a:t>
            </a:r>
            <a:endParaRPr lang="zh-CN" altLang="zh-CN" sz="6000" dirty="0">
              <a:effectLst/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 algn="ctr">
              <a:spcAft>
                <a:spcPts val="2000"/>
              </a:spcAft>
            </a:pPr>
            <a:r>
              <a:rPr lang="en-US" altLang="zh-CN" sz="6000" baseline="30000" dirty="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2</a:t>
            </a:r>
            <a:r>
              <a:rPr lang="en-US" altLang="zh-CN" sz="6000" dirty="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 Institution/Department, Affiliation, City, Country</a:t>
            </a:r>
            <a:endParaRPr lang="zh-CN" altLang="zh-CN" sz="6000" dirty="0">
              <a:effectLst/>
              <a:latin typeface="Times New Roman" panose="02020603050405020304" pitchFamily="18" charset="0"/>
              <a:ea typeface="Batang" panose="02030600000101010101" pitchFamily="18" charset="-12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32</Words>
  <Application>Microsoft Office PowerPoint</Application>
  <PresentationFormat>自定义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主题​​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 H</cp:lastModifiedBy>
  <cp:revision>11</cp:revision>
  <dcterms:created xsi:type="dcterms:W3CDTF">2025-03-14T02:17:00Z</dcterms:created>
  <dcterms:modified xsi:type="dcterms:W3CDTF">2025-03-20T06:05:07Z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ABF23E6566344652935A142B451329B4_13</vt:lpwstr>
  </property>
  <property fmtid="{D5CDD505-2E9C-101B-9397-08002B2CF9AE}" pid="3" name="KSOProductBuildVer">
    <vt:lpwstr>2052-12.1.0.20305</vt:lpwstr>
  </property>
</Properties>
</file>