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Y5ZmMwMTUyOTI0YzljNmIxMzYxYjQyYmI0ZmMyOGY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梓沐小旺仔</dc:creator>
  <cp:lastModifiedBy>张世坤</cp:lastModifiedBy>
  <cp:revision>5</cp:revision>
  <dcterms:created xsi:type="dcterms:W3CDTF">2023-08-09T12:44:00Z</dcterms:created>
  <dcterms:modified xsi:type="dcterms:W3CDTF">2025-04-15T01:55:32Z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2052-12.1.0.16120</vt:lpwstr>
  </property>
</Properties>
</file>