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70" r:id="rId3"/>
    <p:sldId id="264" r:id="rId4"/>
    <p:sldId id="269" r:id="rId5"/>
  </p:sldIdLst>
  <p:sldSz cx="9144000" cy="6858000" type="screen4x3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70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3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44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C4444-E45F-4D7E-84BA-BF85BD697D5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04EE3-4B8B-4CC1-8EA2-E9B2FBA943C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C4444-E45F-4D7E-84BA-BF85BD697D5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04EE3-4B8B-4CC1-8EA2-E9B2FBA943C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C4444-E45F-4D7E-84BA-BF85BD697D5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04EE3-4B8B-4CC1-8EA2-E9B2FBA943C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C4444-E45F-4D7E-84BA-BF85BD697D5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04EE3-4B8B-4CC1-8EA2-E9B2FBA943C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C4444-E45F-4D7E-84BA-BF85BD697D5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04EE3-4B8B-4CC1-8EA2-E9B2FBA943C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C4444-E45F-4D7E-84BA-BF85BD697D5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04EE3-4B8B-4CC1-8EA2-E9B2FBA943C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C4444-E45F-4D7E-84BA-BF85BD697D5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04EE3-4B8B-4CC1-8EA2-E9B2FBA943C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C4444-E45F-4D7E-84BA-BF85BD697D5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04EE3-4B8B-4CC1-8EA2-E9B2FBA943C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C4444-E45F-4D7E-84BA-BF85BD697D5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04EE3-4B8B-4CC1-8EA2-E9B2FBA943C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C4444-E45F-4D7E-84BA-BF85BD697D5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04EE3-4B8B-4CC1-8EA2-E9B2FBA943C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C4444-E45F-4D7E-84BA-BF85BD697D5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04EE3-4B8B-4CC1-8EA2-E9B2FBA943C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C4444-E45F-4D7E-84BA-BF85BD697D5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04EE3-4B8B-4CC1-8EA2-E9B2FBA943C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封面 拷贝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图片 5" descr="组 5 拷贝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88" y="2498090"/>
            <a:ext cx="7515225" cy="1381760"/>
          </a:xfrm>
          <a:prstGeom prst="rect">
            <a:avLst/>
          </a:prstGeom>
        </p:spPr>
      </p:pic>
      <p:pic>
        <p:nvPicPr>
          <p:cNvPr id="7" name="图片 6" descr="组 5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8993" y="844868"/>
            <a:ext cx="2406015" cy="735965"/>
          </a:xfrm>
          <a:prstGeom prst="rect">
            <a:avLst/>
          </a:prstGeom>
        </p:spPr>
      </p:pic>
      <p:pic>
        <p:nvPicPr>
          <p:cNvPr id="8" name="图片 7" descr="医工融合发展   创新引领未来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9310" y="1735455"/>
            <a:ext cx="2405380" cy="17970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内页 - 2 拷贝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635" cy="6858635"/>
          </a:xfrm>
          <a:prstGeom prst="rect">
            <a:avLst/>
          </a:prstGeom>
        </p:spPr>
      </p:pic>
      <p:pic>
        <p:nvPicPr>
          <p:cNvPr id="4" name="图片 3" descr="组 56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85" y="405130"/>
            <a:ext cx="1122045" cy="468630"/>
          </a:xfrm>
          <a:prstGeom prst="rect">
            <a:avLst/>
          </a:prstGeom>
        </p:spPr>
      </p:pic>
      <p:pic>
        <p:nvPicPr>
          <p:cNvPr id="5" name="图片 4" descr="组 5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4785" y="405130"/>
            <a:ext cx="1477645" cy="462915"/>
          </a:xfrm>
          <a:prstGeom prst="rect">
            <a:avLst/>
          </a:prstGeom>
        </p:spPr>
      </p:pic>
      <p:pic>
        <p:nvPicPr>
          <p:cNvPr id="6" name="图片 5" descr="组 56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0690" y="380365"/>
            <a:ext cx="5957570" cy="48196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封底 拷贝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635" cy="685863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YzU5N2YyNDQ1ZWQwMjhlMDNkNmZjYWNjYWQwNTc5Mzg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2" baseType="lpstr">
      <vt:lpstr>Arial</vt:lpstr>
      <vt:lpstr>宋体</vt:lpstr>
      <vt:lpstr>Wingdings</vt:lpstr>
      <vt:lpstr>微软雅黑</vt:lpstr>
      <vt:lpstr>Arial Unicode MS</vt:lpstr>
      <vt:lpstr>等线 Light</vt:lpstr>
      <vt:lpstr>等线</vt:lpstr>
      <vt:lpstr>Calibri</vt:lpstr>
      <vt:lpstr>Office 主题​​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颜平</dc:creator>
  <cp:lastModifiedBy>WPS_1591162124</cp:lastModifiedBy>
  <cp:revision>10</cp:revision>
  <dcterms:created xsi:type="dcterms:W3CDTF">2024-03-18T07:14:00Z</dcterms:created>
  <dcterms:modified xsi:type="dcterms:W3CDTF">2025-05-28T07:54:34Z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CE286D96B9ED41B9A366183C2490D47B_13</vt:lpwstr>
  </property>
  <property fmtid="{D5CDD505-2E9C-101B-9397-08002B2CF9AE}" pid="3" name="KSOProductBuildVer">
    <vt:lpwstr>2052-12.1.0.21171</vt:lpwstr>
  </property>
</Properties>
</file>