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8970" cy="4319905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2068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矩形 1"/>
          <p:cNvSpPr/>
          <p:nvPr>
            <p:custDataLst>
              <p:tags r:id="rId1"/>
            </p:custDataLst>
          </p:nvPr>
        </p:nvSpPr>
        <p:spPr>
          <a:xfrm>
            <a:off x="7238683" y="13586841"/>
            <a:ext cx="25160605" cy="133286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zh-CN" altLang="en-US" sz="6000" b="1" dirty="0">
                <a:solidFill>
                  <a:srgbClr val="FF0000"/>
                </a:solidFill>
                <a:latin typeface="Calibri" charset="0"/>
              </a:rPr>
              <a:t>注</a:t>
            </a:r>
            <a:r>
              <a:rPr lang="en-US" altLang="zh-CN" sz="6000" b="1" dirty="0">
                <a:solidFill>
                  <a:srgbClr val="FF0000"/>
                </a:solidFill>
                <a:latin typeface="Calibri" charset="0"/>
              </a:rPr>
              <a:t>:</a:t>
            </a:r>
            <a:r>
              <a:rPr lang="zh-CN" altLang="zh-CN" sz="6000" b="1" dirty="0">
                <a:solidFill>
                  <a:srgbClr val="FF0000"/>
                </a:solidFill>
                <a:latin typeface="Calibri" charset="0"/>
              </a:rPr>
              <a:t>不可改变页面大小、不可增加页数，</a:t>
            </a:r>
            <a:r>
              <a:rPr lang="zh-CN" altLang="en-US" sz="6000" b="1" dirty="0">
                <a:solidFill>
                  <a:srgbClr val="FF0000"/>
                </a:solidFill>
                <a:latin typeface="Calibri" charset="0"/>
              </a:rPr>
              <a:t>展示形式</a:t>
            </a:r>
            <a:r>
              <a:rPr lang="zh-CN" altLang="zh-CN" sz="6000" b="1" dirty="0">
                <a:solidFill>
                  <a:srgbClr val="FF0000"/>
                </a:solidFill>
                <a:latin typeface="Calibri" charset="0"/>
              </a:rPr>
              <a:t>随意</a:t>
            </a:r>
            <a:endParaRPr lang="zh-CN" altLang="en-US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7240230" y="6497955"/>
            <a:ext cx="3679825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rgbClr val="00135F"/>
                </a:solidFill>
                <a:latin typeface="Arial" charset="0"/>
                <a:cs typeface="Arial" charset="0"/>
              </a:rPr>
              <a:t>壁报编号</a:t>
            </a:r>
            <a:endParaRPr lang="zh-CN" altLang="en-US" sz="3600" b="1" dirty="0">
              <a:solidFill>
                <a:srgbClr val="00135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00673" y="7346950"/>
            <a:ext cx="1619794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zh-CN" altLang="en-US" sz="9600" b="1" dirty="0">
                <a:latin typeface="黑体" pitchFamily="49" charset="-122"/>
                <a:ea typeface="黑体" pitchFamily="49" charset="-122"/>
              </a:rPr>
              <a:t>论文题目</a:t>
            </a:r>
            <a:endParaRPr lang="en-US" altLang="zh-CN" sz="9600" b="1" dirty="0">
              <a:latin typeface="黑体" pitchFamily="49" charset="-122"/>
              <a:ea typeface="黑体" pitchFamily="49" charset="-122"/>
            </a:endParaRPr>
          </a:p>
          <a:p>
            <a:pPr algn="ctr">
              <a:spcAft>
                <a:spcPts val="800"/>
              </a:spcAft>
              <a:buNone/>
            </a:pPr>
            <a:r>
              <a:rPr lang="zh-CN" altLang="en-US" sz="8800" dirty="0">
                <a:effectLst/>
                <a:latin typeface="宋体" charset="-122"/>
                <a:ea typeface="宋体" charset="-122"/>
              </a:rPr>
              <a:t>张文卫</a:t>
            </a:r>
            <a:r>
              <a:rPr lang="en-US" altLang="zh-CN" sz="8800" baseline="30000" dirty="0">
                <a:effectLst/>
                <a:latin typeface="宋体" charset="-122"/>
                <a:ea typeface="宋体" charset="-122"/>
              </a:rPr>
              <a:t>1</a:t>
            </a:r>
            <a:r>
              <a:rPr lang="en-US" altLang="zh-CN" sz="8800" dirty="0">
                <a:effectLst/>
                <a:latin typeface="宋体" charset="-122"/>
                <a:ea typeface="宋体" charset="-122"/>
              </a:rPr>
              <a:t>, </a:t>
            </a:r>
            <a:r>
              <a:rPr lang="zh-CN" altLang="en-US" sz="8800" dirty="0">
                <a:effectLst/>
                <a:latin typeface="宋体" charset="-122"/>
                <a:ea typeface="宋体" charset="-122"/>
              </a:rPr>
              <a:t>王某某</a:t>
            </a:r>
            <a:r>
              <a:rPr lang="en-US" altLang="zh-CN" sz="8800" baseline="30000" dirty="0">
                <a:effectLst/>
                <a:latin typeface="宋体" charset="-122"/>
                <a:ea typeface="宋体" charset="-122"/>
              </a:rPr>
              <a:t>2</a:t>
            </a:r>
            <a:endParaRPr lang="en-US" altLang="zh-CN" sz="8800" baseline="30000" dirty="0">
              <a:effectLst/>
              <a:latin typeface="宋体" charset="-122"/>
              <a:ea typeface="宋体" charset="-122"/>
            </a:endParaRPr>
          </a:p>
          <a:p>
            <a:pPr algn="ctr">
              <a:spcAft>
                <a:spcPts val="800"/>
              </a:spcAft>
              <a:buNone/>
            </a:pPr>
            <a:r>
              <a:rPr lang="en-US" altLang="zh-CN" sz="6000" baseline="30000" dirty="0">
                <a:effectLst/>
                <a:latin typeface="Times New Roman" pitchFamily="18" charset="0"/>
                <a:ea typeface="Batang" pitchFamily="18" charset="-127"/>
              </a:rPr>
              <a:t>1</a:t>
            </a:r>
            <a:r>
              <a:rPr lang="en-US" altLang="zh-CN" sz="6000" dirty="0">
                <a:effectLst/>
                <a:latin typeface="Times New Roman" pitchFamily="18" charset="0"/>
                <a:ea typeface="Batang" pitchFamily="18" charset="-127"/>
              </a:rPr>
              <a:t> </a:t>
            </a:r>
            <a:r>
              <a:rPr lang="en-US" altLang="zh-CN" sz="6000" dirty="0">
                <a:effectLst/>
                <a:latin typeface="宋体" charset="-122"/>
                <a:ea typeface="宋体" charset="-122"/>
              </a:rPr>
              <a:t>XX</a:t>
            </a:r>
            <a:r>
              <a:rPr lang="zh-CN" altLang="en-US" sz="6000" dirty="0">
                <a:effectLst/>
                <a:latin typeface="宋体" charset="-122"/>
                <a:ea typeface="宋体" charset="-122"/>
              </a:rPr>
              <a:t>大学生物医学工程学院</a:t>
            </a:r>
            <a:r>
              <a:rPr lang="en-US" altLang="zh-CN" sz="6000" dirty="0">
                <a:effectLst/>
                <a:latin typeface="宋体" charset="-122"/>
                <a:ea typeface="宋体" charset="-122"/>
              </a:rPr>
              <a:t>, </a:t>
            </a:r>
            <a:r>
              <a:rPr lang="zh-CN" altLang="en-US" sz="6000" dirty="0">
                <a:latin typeface="宋体" charset="-122"/>
                <a:ea typeface="宋体" charset="-122"/>
              </a:rPr>
              <a:t>北京</a:t>
            </a:r>
            <a:r>
              <a:rPr lang="en-US" altLang="zh-CN" sz="6000" dirty="0">
                <a:effectLst/>
                <a:latin typeface="宋体" charset="-122"/>
                <a:ea typeface="宋体" charset="-122"/>
              </a:rPr>
              <a:t>,</a:t>
            </a:r>
            <a:endParaRPr lang="zh-CN" altLang="zh-CN" sz="6000" dirty="0">
              <a:effectLst/>
              <a:latin typeface="宋体" charset="-122"/>
              <a:ea typeface="宋体" charset="-122"/>
            </a:endParaRPr>
          </a:p>
          <a:p>
            <a:pPr algn="ctr">
              <a:spcAft>
                <a:spcPts val="2000"/>
              </a:spcAft>
            </a:pPr>
            <a:r>
              <a:rPr lang="en-US" altLang="zh-CN" sz="6000" baseline="30000" dirty="0">
                <a:effectLst/>
                <a:latin typeface="宋体" charset="-122"/>
                <a:ea typeface="宋体" charset="-122"/>
              </a:rPr>
              <a:t>2</a:t>
            </a:r>
            <a:r>
              <a:rPr lang="en-US" altLang="zh-CN" sz="6000" dirty="0">
                <a:effectLst/>
                <a:latin typeface="宋体" charset="-122"/>
                <a:ea typeface="宋体" charset="-122"/>
              </a:rPr>
              <a:t> XX</a:t>
            </a:r>
            <a:r>
              <a:rPr lang="zh-CN" altLang="en-US" sz="6000" dirty="0">
                <a:effectLst/>
                <a:latin typeface="宋体" charset="-122"/>
                <a:ea typeface="宋体" charset="-122"/>
              </a:rPr>
              <a:t>医院心内科</a:t>
            </a:r>
            <a:r>
              <a:rPr lang="en-US" altLang="zh-CN" sz="6000" dirty="0">
                <a:effectLst/>
                <a:latin typeface="宋体" charset="-122"/>
                <a:ea typeface="宋体" charset="-122"/>
              </a:rPr>
              <a:t>, </a:t>
            </a:r>
            <a:r>
              <a:rPr lang="zh-CN" altLang="en-US" sz="6000" dirty="0">
                <a:effectLst/>
                <a:latin typeface="宋体" charset="-122"/>
                <a:ea typeface="宋体" charset="-122"/>
              </a:rPr>
              <a:t>北京 </a:t>
            </a:r>
            <a:endParaRPr lang="zh-CN" altLang="zh-CN" sz="6000" dirty="0">
              <a:effectLst/>
              <a:latin typeface="宋体" charset="-122"/>
              <a:ea typeface="宋体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自定义</PresentationFormat>
  <Paragraphs>6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Times New Roman</vt:lpstr>
      <vt:lpstr>Batang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张世坤</dc:creator>
  <cp:lastModifiedBy>iPhone</cp:lastModifiedBy>
  <cp:revision>7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737F435FDB012B06879E1D687004B217_31</vt:lpwstr>
  </property>
  <property fmtid="{D5CDD505-2E9C-101B-9397-08002B2CF9AE}" pid="3" name="KSOProductBuildVer">
    <vt:lpwstr>2052-12.23.1</vt:lpwstr>
  </property>
</Properties>
</file>