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3"/>
    <p:sldId id="256" r:id="rId4"/>
    <p:sldId id="261" r:id="rId5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gs" Target="tags/tag66.xml"/><Relationship Id="rId8" Type="http://schemas.openxmlformats.org/officeDocument/2006/relationships/tableStyles" Target="tableStyles.xml"/><Relationship Id="rId7" Type="http://schemas.openxmlformats.org/officeDocument/2006/relationships/viewProps" Target="viewProps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65.xml"/><Relationship Id="rId3" Type="http://schemas.openxmlformats.org/officeDocument/2006/relationships/image" Target="../media/image3.jpeg"/><Relationship Id="rId2" Type="http://schemas.openxmlformats.org/officeDocument/2006/relationships/tags" Target="../tags/tag64.xml"/><Relationship Id="rId1" Type="http://schemas.openxmlformats.org/officeDocument/2006/relationships/tags" Target="../tags/tag6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66"/>
          <a:stretch>
            <a:fillRect/>
          </a:stretch>
        </p:blipFill>
        <p:spPr>
          <a:xfrm>
            <a:off x="1410679" y="2229576"/>
            <a:ext cx="1748367" cy="22289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15000" endPos="28000" dist="5000" dir="5400000" sy="-100000" algn="bl" rotWithShape="0"/>
          </a:effectLst>
        </p:spPr>
      </p:pic>
      <p:sp>
        <p:nvSpPr>
          <p:cNvPr id="3" name="文本框 2"/>
          <p:cNvSpPr txBox="1"/>
          <p:nvPr/>
        </p:nvSpPr>
        <p:spPr>
          <a:xfrm>
            <a:off x="820293" y="4349130"/>
            <a:ext cx="31043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2000" b="1" dirty="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学位</a:t>
            </a:r>
            <a:r>
              <a:rPr lang="en-US" altLang="zh-CN" sz="2000" b="1" dirty="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/</a:t>
            </a:r>
            <a:r>
              <a:rPr lang="zh-CN" altLang="en-US" sz="2000" b="1" dirty="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职称</a:t>
            </a:r>
            <a:endParaRPr lang="en-US" altLang="zh-CN" sz="2000" b="1" dirty="0">
              <a:solidFill>
                <a:srgbClr val="00B0F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000" b="1" dirty="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单位</a:t>
            </a:r>
            <a:endParaRPr lang="zh-CN" altLang="en-US" sz="2000" b="1" dirty="0">
              <a:solidFill>
                <a:srgbClr val="00B0F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7" name="TextBox 4"/>
          <p:cNvSpPr txBox="1"/>
          <p:nvPr/>
        </p:nvSpPr>
        <p:spPr>
          <a:xfrm>
            <a:off x="4285059" y="2229576"/>
            <a:ext cx="7667693" cy="118494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400" b="1" dirty="0" smtClean="0">
                <a:solidFill>
                  <a:srgbClr val="00B0F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个</a:t>
            </a:r>
            <a:endParaRPr lang="en-US" altLang="zh-CN" sz="1400" b="1" dirty="0" smtClean="0">
              <a:solidFill>
                <a:srgbClr val="00B0F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400" b="1" dirty="0" smtClean="0">
                <a:solidFill>
                  <a:srgbClr val="00B0F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人</a:t>
            </a:r>
            <a:endParaRPr lang="en-US" altLang="zh-CN" sz="1400" b="1" dirty="0" smtClean="0">
              <a:solidFill>
                <a:srgbClr val="00B0F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400" b="1" dirty="0" smtClean="0">
                <a:solidFill>
                  <a:srgbClr val="00B0F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简</a:t>
            </a:r>
            <a:endParaRPr lang="en-US" altLang="zh-CN" sz="1400" b="1" dirty="0" smtClean="0">
              <a:solidFill>
                <a:srgbClr val="00B0F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400" b="1" dirty="0" smtClean="0">
                <a:solidFill>
                  <a:srgbClr val="00B0F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介</a:t>
            </a:r>
            <a:endParaRPr lang="zh-CN" altLang="en-US" sz="1400" b="1" dirty="0" smtClean="0">
              <a:solidFill>
                <a:srgbClr val="00B0F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p>
            <a:endParaRPr lang="zh-CN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外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081_1*a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6.xml><?xml version="1.0" encoding="utf-8"?>
<p:tagLst xmlns:p="http://schemas.openxmlformats.org/presentationml/2006/main">
  <p:tag name="commondata" val="eyJoZGlkIjoiNjMxMWFkODk3OWM5NGVmOTRiYzAyMzUyMjVmNmYzNTUifQ==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</Words>
  <Application>WPS 演示</Application>
  <PresentationFormat>宽屏</PresentationFormat>
  <Paragraphs>8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2" baseType="lpstr">
      <vt:lpstr>Arial</vt:lpstr>
      <vt:lpstr>宋体</vt:lpstr>
      <vt:lpstr>Wingdings</vt:lpstr>
      <vt:lpstr>Wingdings</vt:lpstr>
      <vt:lpstr>微软雅黑</vt:lpstr>
      <vt:lpstr>微软雅黑 Light</vt:lpstr>
      <vt:lpstr>Arial Unicode MS</vt:lpstr>
      <vt:lpstr>Calibri</vt:lpstr>
      <vt:lpstr>WPS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Luvian Qian</cp:lastModifiedBy>
  <cp:revision>157</cp:revision>
  <dcterms:created xsi:type="dcterms:W3CDTF">2019-06-19T02:08:00Z</dcterms:created>
  <dcterms:modified xsi:type="dcterms:W3CDTF">2024-09-13T07:32:29Z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2052-12.1.0.18240</vt:lpwstr>
  </property>
  <property fmtid="{D5CDD505-2E9C-101B-9397-08002B2CF9AE}" pid="3" name="ICV">
    <vt:lpwstr>7AD242B5314B43029654BC0C58FCA508_11</vt:lpwstr>
  </property>
</Properties>
</file>