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ZkZmI4ZGQ1NDJiNTFkYzY0YTQxYmY2Y2ViOGNhNm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Luvian Qian</cp:lastModifiedBy>
  <cp:revision>5</cp:revision>
  <dcterms:created xsi:type="dcterms:W3CDTF">2023-08-09T12:44:00Z</dcterms:created>
  <dcterms:modified xsi:type="dcterms:W3CDTF">2024-10-15T04:01:52Z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2052-12.1.0.18276</vt:lpwstr>
  </property>
</Properties>
</file>