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57" r:id="rId4"/>
    <p:sldId id="256" r:id="rId5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6"/>
          <a:stretch>
            <a:fillRect/>
          </a:stretch>
        </p:blipFill>
        <p:spPr>
          <a:xfrm>
            <a:off x="1410679" y="2229576"/>
            <a:ext cx="1748367" cy="2228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15000" endPos="28000" dist="5000" dir="5400000" sy="-100000" algn="bl" rotWithShape="0"/>
          </a:effectLst>
        </p:spPr>
      </p:pic>
      <p:sp>
        <p:nvSpPr>
          <p:cNvPr id="3" name="文本框 2"/>
          <p:cNvSpPr txBox="1"/>
          <p:nvPr/>
        </p:nvSpPr>
        <p:spPr>
          <a:xfrm>
            <a:off x="820293" y="4349130"/>
            <a:ext cx="3104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学位</a:t>
            </a:r>
            <a:r>
              <a:rPr lang="en-US" altLang="zh-CN" sz="20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sz="20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职称</a:t>
            </a:r>
            <a:endParaRPr lang="en-US" altLang="zh-CN" sz="20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单位</a:t>
            </a:r>
            <a:endParaRPr lang="zh-CN" altLang="en-US" sz="20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4285059" y="2229576"/>
            <a:ext cx="7667693" cy="118494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个</a:t>
            </a:r>
            <a:endParaRPr lang="en-US" altLang="zh-CN" sz="1400" b="1" dirty="0" smtClean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人</a:t>
            </a:r>
            <a:endParaRPr lang="en-US" altLang="zh-CN" sz="1400" b="1" dirty="0" smtClean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简</a:t>
            </a:r>
            <a:endParaRPr lang="en-US" altLang="zh-CN" sz="1400" b="1" dirty="0" smtClean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介</a:t>
            </a:r>
            <a:endParaRPr lang="zh-CN" altLang="en-US" sz="1400" b="1" dirty="0" smtClean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ZkZmI4ZGQ1NDJiNTFkYzY0YTQxYmY2Y2ViOGNhNmY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WPS 演示</Application>
  <PresentationFormat>宽屏</PresentationFormat>
  <Paragraphs>8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微软雅黑 Light</vt:lpstr>
      <vt:lpstr>Arial Unicode MS</vt:lpstr>
      <vt:lpstr>Calibri</vt:lpstr>
      <vt:lpstr>WPS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yvonne</dc:creator>
  <cp:lastModifiedBy>Luvian Qian</cp:lastModifiedBy>
  <cp:revision>7</cp:revision>
  <dcterms:created xsi:type="dcterms:W3CDTF">2023-08-09T12:44:00Z</dcterms:created>
  <dcterms:modified xsi:type="dcterms:W3CDTF">2024-10-08T08:40:48Z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2052-12.1.0.18276</vt:lpwstr>
  </property>
</Properties>
</file>