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8722975" cy="33281938"/>
  <p:notesSz cx="6858000" cy="9144000"/>
  <p:defaultTextStyle>
    <a:defPPr>
      <a:defRPr lang="zh-CN"/>
    </a:defPPr>
    <a:lvl1pPr algn="l" defTabSz="2968625" rtl="0" eaLnBrk="0" fontAlgn="base" hangingPunct="0">
      <a:spcBef>
        <a:spcPct val="0"/>
      </a:spcBef>
      <a:spcAft>
        <a:spcPct val="0"/>
      </a:spcAft>
      <a:defRPr sz="5800" kern="1200">
        <a:solidFill>
          <a:schemeClr val="tx1"/>
        </a:solidFill>
        <a:latin typeface="Calibri" panose="020F0502020204030204" pitchFamily="34" charset="0"/>
        <a:ea typeface="宋体" panose="02010600030101010101" pitchFamily="2" charset="-122"/>
        <a:cs typeface="+mn-cs"/>
      </a:defRPr>
    </a:lvl1pPr>
    <a:lvl2pPr marL="1484313" indent="-730250" algn="l" defTabSz="2968625" rtl="0" eaLnBrk="0" fontAlgn="base" hangingPunct="0">
      <a:spcBef>
        <a:spcPct val="0"/>
      </a:spcBef>
      <a:spcAft>
        <a:spcPct val="0"/>
      </a:spcAft>
      <a:defRPr sz="5800" kern="1200">
        <a:solidFill>
          <a:schemeClr val="tx1"/>
        </a:solidFill>
        <a:latin typeface="Calibri" panose="020F0502020204030204" pitchFamily="34" charset="0"/>
        <a:ea typeface="宋体" panose="02010600030101010101" pitchFamily="2" charset="-122"/>
        <a:cs typeface="+mn-cs"/>
      </a:defRPr>
    </a:lvl2pPr>
    <a:lvl3pPr marL="2968625" indent="-1460500" algn="l" defTabSz="2968625" rtl="0" eaLnBrk="0" fontAlgn="base" hangingPunct="0">
      <a:spcBef>
        <a:spcPct val="0"/>
      </a:spcBef>
      <a:spcAft>
        <a:spcPct val="0"/>
      </a:spcAft>
      <a:defRPr sz="5800" kern="1200">
        <a:solidFill>
          <a:schemeClr val="tx1"/>
        </a:solidFill>
        <a:latin typeface="Calibri" panose="020F0502020204030204" pitchFamily="34" charset="0"/>
        <a:ea typeface="宋体" panose="02010600030101010101" pitchFamily="2" charset="-122"/>
        <a:cs typeface="+mn-cs"/>
      </a:defRPr>
    </a:lvl3pPr>
    <a:lvl4pPr marL="4454525" indent="-2192338" algn="l" defTabSz="2968625" rtl="0" eaLnBrk="0" fontAlgn="base" hangingPunct="0">
      <a:spcBef>
        <a:spcPct val="0"/>
      </a:spcBef>
      <a:spcAft>
        <a:spcPct val="0"/>
      </a:spcAft>
      <a:defRPr sz="5800" kern="1200">
        <a:solidFill>
          <a:schemeClr val="tx1"/>
        </a:solidFill>
        <a:latin typeface="Calibri" panose="020F0502020204030204" pitchFamily="34" charset="0"/>
        <a:ea typeface="宋体" panose="02010600030101010101" pitchFamily="2" charset="-122"/>
        <a:cs typeface="+mn-cs"/>
      </a:defRPr>
    </a:lvl4pPr>
    <a:lvl5pPr marL="5938838" indent="-2922588" algn="l" defTabSz="2968625" rtl="0" eaLnBrk="0" fontAlgn="base" hangingPunct="0">
      <a:spcBef>
        <a:spcPct val="0"/>
      </a:spcBef>
      <a:spcAft>
        <a:spcPct val="0"/>
      </a:spcAft>
      <a:defRPr sz="58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5800"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sz="5800"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sz="5800"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sz="5800" kern="120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10483">
          <p15:clr>
            <a:srgbClr val="A4A3A4"/>
          </p15:clr>
        </p15:guide>
        <p15:guide id="2" pos="589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4"/>
    <p:restoredTop sz="94655"/>
  </p:normalViewPr>
  <p:slideViewPr>
    <p:cSldViewPr showGuides="1">
      <p:cViewPr varScale="1">
        <p:scale>
          <a:sx n="34" d="100"/>
          <a:sy n="34" d="100"/>
        </p:scale>
        <p:origin x="4840" y="304"/>
      </p:cViewPr>
      <p:guideLst>
        <p:guide orient="horz" pos="10483"/>
        <p:guide pos="589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7774782"/>
      </p:ext>
    </p:extLst>
  </p:cSld>
  <p:clrMapOvr>
    <a:masterClrMapping/>
  </p:clrMapOvr>
  <p:extLst>
    <p:ext uri="{DCECCB84-F9BA-43D5-87BE-67443E8EF086}">
      <p15:sldGuideLst xmlns:p15="http://schemas.microsoft.com/office/powerpoint/2012/main">
        <p15:guide id="1" orient="horz" pos="10482" userDrawn="1">
          <p15:clr>
            <a:srgbClr val="FBAE40"/>
          </p15:clr>
        </p15:guide>
        <p15:guide id="2" pos="5897"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图片 2" descr="背景图案&#10;&#10;AI 生成的内容可能不正确。">
            <a:extLst>
              <a:ext uri="{FF2B5EF4-FFF2-40B4-BE49-F238E27FC236}">
                <a16:creationId xmlns:a16="http://schemas.microsoft.com/office/drawing/2014/main" id="{889AAE72-B017-9042-6A13-71051B1D21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20" y="0"/>
            <a:ext cx="18710932" cy="3328193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968625" rtl="0" eaLnBrk="0" fontAlgn="base" hangingPunct="0">
        <a:spcBef>
          <a:spcPct val="0"/>
        </a:spcBef>
        <a:spcAft>
          <a:spcPct val="0"/>
        </a:spcAft>
        <a:defRPr sz="14300" kern="1200">
          <a:solidFill>
            <a:schemeClr val="tx1"/>
          </a:solidFill>
          <a:latin typeface="+mj-lt"/>
          <a:ea typeface="+mj-ea"/>
          <a:cs typeface="+mj-cs"/>
        </a:defRPr>
      </a:lvl1pPr>
      <a:lvl2pPr algn="ctr" defTabSz="2968625" rtl="0" eaLnBrk="0" fontAlgn="base" hangingPunct="0">
        <a:spcBef>
          <a:spcPct val="0"/>
        </a:spcBef>
        <a:spcAft>
          <a:spcPct val="0"/>
        </a:spcAft>
        <a:defRPr sz="14300">
          <a:solidFill>
            <a:schemeClr val="tx1"/>
          </a:solidFill>
          <a:latin typeface="Calibri" pitchFamily="34" charset="0"/>
          <a:ea typeface="宋体" charset="-122"/>
        </a:defRPr>
      </a:lvl2pPr>
      <a:lvl3pPr algn="ctr" defTabSz="2968625" rtl="0" eaLnBrk="0" fontAlgn="base" hangingPunct="0">
        <a:spcBef>
          <a:spcPct val="0"/>
        </a:spcBef>
        <a:spcAft>
          <a:spcPct val="0"/>
        </a:spcAft>
        <a:defRPr sz="14300">
          <a:solidFill>
            <a:schemeClr val="tx1"/>
          </a:solidFill>
          <a:latin typeface="Calibri" pitchFamily="34" charset="0"/>
          <a:ea typeface="宋体" charset="-122"/>
        </a:defRPr>
      </a:lvl3pPr>
      <a:lvl4pPr algn="ctr" defTabSz="2968625" rtl="0" eaLnBrk="0" fontAlgn="base" hangingPunct="0">
        <a:spcBef>
          <a:spcPct val="0"/>
        </a:spcBef>
        <a:spcAft>
          <a:spcPct val="0"/>
        </a:spcAft>
        <a:defRPr sz="14300">
          <a:solidFill>
            <a:schemeClr val="tx1"/>
          </a:solidFill>
          <a:latin typeface="Calibri" pitchFamily="34" charset="0"/>
          <a:ea typeface="宋体" charset="-122"/>
        </a:defRPr>
      </a:lvl4pPr>
      <a:lvl5pPr algn="ctr" defTabSz="2968625" rtl="0" eaLnBrk="0" fontAlgn="base" hangingPunct="0">
        <a:spcBef>
          <a:spcPct val="0"/>
        </a:spcBef>
        <a:spcAft>
          <a:spcPct val="0"/>
        </a:spcAft>
        <a:defRPr sz="14300">
          <a:solidFill>
            <a:schemeClr val="tx1"/>
          </a:solidFill>
          <a:latin typeface="Calibri" pitchFamily="34" charset="0"/>
          <a:ea typeface="宋体" charset="-122"/>
        </a:defRPr>
      </a:lvl5pPr>
      <a:lvl6pPr marL="754110" algn="ctr" defTabSz="2969308" rtl="0" fontAlgn="base">
        <a:spcBef>
          <a:spcPct val="0"/>
        </a:spcBef>
        <a:spcAft>
          <a:spcPct val="0"/>
        </a:spcAft>
        <a:defRPr sz="14300">
          <a:solidFill>
            <a:schemeClr val="tx1"/>
          </a:solidFill>
          <a:latin typeface="Calibri" pitchFamily="34" charset="0"/>
          <a:ea typeface="宋体" charset="-122"/>
        </a:defRPr>
      </a:lvl6pPr>
      <a:lvl7pPr marL="1508221" algn="ctr" defTabSz="2969308" rtl="0" fontAlgn="base">
        <a:spcBef>
          <a:spcPct val="0"/>
        </a:spcBef>
        <a:spcAft>
          <a:spcPct val="0"/>
        </a:spcAft>
        <a:defRPr sz="14300">
          <a:solidFill>
            <a:schemeClr val="tx1"/>
          </a:solidFill>
          <a:latin typeface="Calibri" pitchFamily="34" charset="0"/>
          <a:ea typeface="宋体" charset="-122"/>
        </a:defRPr>
      </a:lvl7pPr>
      <a:lvl8pPr marL="2262331" algn="ctr" defTabSz="2969308" rtl="0" fontAlgn="base">
        <a:spcBef>
          <a:spcPct val="0"/>
        </a:spcBef>
        <a:spcAft>
          <a:spcPct val="0"/>
        </a:spcAft>
        <a:defRPr sz="14300">
          <a:solidFill>
            <a:schemeClr val="tx1"/>
          </a:solidFill>
          <a:latin typeface="Calibri" pitchFamily="34" charset="0"/>
          <a:ea typeface="宋体" charset="-122"/>
        </a:defRPr>
      </a:lvl8pPr>
      <a:lvl9pPr marL="3016440" algn="ctr" defTabSz="2969308" rtl="0" fontAlgn="base">
        <a:spcBef>
          <a:spcPct val="0"/>
        </a:spcBef>
        <a:spcAft>
          <a:spcPct val="0"/>
        </a:spcAft>
        <a:defRPr sz="14300">
          <a:solidFill>
            <a:schemeClr val="tx1"/>
          </a:solidFill>
          <a:latin typeface="Calibri" pitchFamily="34" charset="0"/>
          <a:ea typeface="宋体" charset="-122"/>
        </a:defRPr>
      </a:lvl9pPr>
    </p:titleStyle>
    <p:bodyStyle>
      <a:lvl1pPr marL="1111250" indent="-1111250" algn="l" defTabSz="2968625" rtl="0" eaLnBrk="0" fontAlgn="base" hangingPunct="0">
        <a:spcBef>
          <a:spcPct val="20000"/>
        </a:spcBef>
        <a:spcAft>
          <a:spcPct val="0"/>
        </a:spcAft>
        <a:buFont typeface="Arial" panose="020B0604020202020204" pitchFamily="34" charset="0"/>
        <a:buChar char="•"/>
        <a:defRPr sz="10400" kern="1200">
          <a:solidFill>
            <a:schemeClr val="tx1"/>
          </a:solidFill>
          <a:latin typeface="+mn-lt"/>
          <a:ea typeface="+mn-ea"/>
          <a:cs typeface="+mn-cs"/>
        </a:defRPr>
      </a:lvl1pPr>
      <a:lvl2pPr marL="2413000" indent="-925513" algn="l" defTabSz="2968625" rtl="0" eaLnBrk="0" fontAlgn="base" hangingPunct="0">
        <a:spcBef>
          <a:spcPct val="20000"/>
        </a:spcBef>
        <a:spcAft>
          <a:spcPct val="0"/>
        </a:spcAft>
        <a:buFont typeface="Arial" panose="020B0604020202020204" pitchFamily="34" charset="0"/>
        <a:buChar char="–"/>
        <a:defRPr sz="9000" kern="1200">
          <a:solidFill>
            <a:schemeClr val="tx1"/>
          </a:solidFill>
          <a:latin typeface="+mn-lt"/>
          <a:ea typeface="+mn-ea"/>
          <a:cs typeface="+mn-cs"/>
        </a:defRPr>
      </a:lvl2pPr>
      <a:lvl3pPr marL="3711575" indent="-739775" algn="l" defTabSz="2968625" rtl="0" eaLnBrk="0" fontAlgn="base" hangingPunct="0">
        <a:spcBef>
          <a:spcPct val="20000"/>
        </a:spcBef>
        <a:spcAft>
          <a:spcPct val="0"/>
        </a:spcAft>
        <a:buFont typeface="Arial" panose="020B0604020202020204" pitchFamily="34" charset="0"/>
        <a:buChar char="•"/>
        <a:defRPr sz="7800" kern="1200">
          <a:solidFill>
            <a:schemeClr val="tx1"/>
          </a:solidFill>
          <a:latin typeface="+mn-lt"/>
          <a:ea typeface="+mn-ea"/>
          <a:cs typeface="+mn-cs"/>
        </a:defRPr>
      </a:lvl3pPr>
      <a:lvl4pPr marL="5195888"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4pPr>
      <a:lvl5pPr marL="668337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5pPr>
      <a:lvl6pPr marL="8171198" indent="-742837" algn="l" defTabSz="2971345" rtl="0" eaLnBrk="1" latinLnBrk="0" hangingPunct="1">
        <a:spcBef>
          <a:spcPct val="20000"/>
        </a:spcBef>
        <a:buFont typeface="Arial" pitchFamily="34" charset="0"/>
        <a:buChar char="•"/>
        <a:defRPr sz="6500" kern="1200">
          <a:solidFill>
            <a:schemeClr val="tx1"/>
          </a:solidFill>
          <a:latin typeface="+mn-lt"/>
          <a:ea typeface="+mn-ea"/>
          <a:cs typeface="+mn-cs"/>
        </a:defRPr>
      </a:lvl6pPr>
      <a:lvl7pPr marL="9656871" indent="-742837" algn="l" defTabSz="2971345" rtl="0" eaLnBrk="1" latinLnBrk="0" hangingPunct="1">
        <a:spcBef>
          <a:spcPct val="20000"/>
        </a:spcBef>
        <a:buFont typeface="Arial" pitchFamily="34" charset="0"/>
        <a:buChar char="•"/>
        <a:defRPr sz="6500" kern="1200">
          <a:solidFill>
            <a:schemeClr val="tx1"/>
          </a:solidFill>
          <a:latin typeface="+mn-lt"/>
          <a:ea typeface="+mn-ea"/>
          <a:cs typeface="+mn-cs"/>
        </a:defRPr>
      </a:lvl7pPr>
      <a:lvl8pPr marL="11142544" indent="-742837" algn="l" defTabSz="2971345" rtl="0" eaLnBrk="1" latinLnBrk="0" hangingPunct="1">
        <a:spcBef>
          <a:spcPct val="20000"/>
        </a:spcBef>
        <a:buFont typeface="Arial" pitchFamily="34" charset="0"/>
        <a:buChar char="•"/>
        <a:defRPr sz="6500" kern="1200">
          <a:solidFill>
            <a:schemeClr val="tx1"/>
          </a:solidFill>
          <a:latin typeface="+mn-lt"/>
          <a:ea typeface="+mn-ea"/>
          <a:cs typeface="+mn-cs"/>
        </a:defRPr>
      </a:lvl8pPr>
      <a:lvl9pPr marL="12628217" indent="-742837" algn="l" defTabSz="2971345" rtl="0" eaLnBrk="1" latinLnBrk="0" hangingPunct="1">
        <a:spcBef>
          <a:spcPct val="20000"/>
        </a:spcBef>
        <a:buFont typeface="Arial" pitchFamily="34" charset="0"/>
        <a:buChar char="•"/>
        <a:defRPr sz="6500" kern="1200">
          <a:solidFill>
            <a:schemeClr val="tx1"/>
          </a:solidFill>
          <a:latin typeface="+mn-lt"/>
          <a:ea typeface="+mn-ea"/>
          <a:cs typeface="+mn-cs"/>
        </a:defRPr>
      </a:lvl9pPr>
    </p:bodyStyle>
    <p:otherStyle>
      <a:defPPr>
        <a:defRPr lang="zh-CN"/>
      </a:defPPr>
      <a:lvl1pPr marL="0" algn="l" defTabSz="2971345" rtl="0" eaLnBrk="1" latinLnBrk="0" hangingPunct="1">
        <a:defRPr sz="5800" kern="1200">
          <a:solidFill>
            <a:schemeClr val="tx1"/>
          </a:solidFill>
          <a:latin typeface="+mn-lt"/>
          <a:ea typeface="+mn-ea"/>
          <a:cs typeface="+mn-cs"/>
        </a:defRPr>
      </a:lvl1pPr>
      <a:lvl2pPr marL="1485673" algn="l" defTabSz="2971345" rtl="0" eaLnBrk="1" latinLnBrk="0" hangingPunct="1">
        <a:defRPr sz="5800" kern="1200">
          <a:solidFill>
            <a:schemeClr val="tx1"/>
          </a:solidFill>
          <a:latin typeface="+mn-lt"/>
          <a:ea typeface="+mn-ea"/>
          <a:cs typeface="+mn-cs"/>
        </a:defRPr>
      </a:lvl2pPr>
      <a:lvl3pPr marL="2971345" algn="l" defTabSz="2971345" rtl="0" eaLnBrk="1" latinLnBrk="0" hangingPunct="1">
        <a:defRPr sz="5800" kern="1200">
          <a:solidFill>
            <a:schemeClr val="tx1"/>
          </a:solidFill>
          <a:latin typeface="+mn-lt"/>
          <a:ea typeface="+mn-ea"/>
          <a:cs typeface="+mn-cs"/>
        </a:defRPr>
      </a:lvl3pPr>
      <a:lvl4pPr marL="4457017" algn="l" defTabSz="2971345" rtl="0" eaLnBrk="1" latinLnBrk="0" hangingPunct="1">
        <a:defRPr sz="5800" kern="1200">
          <a:solidFill>
            <a:schemeClr val="tx1"/>
          </a:solidFill>
          <a:latin typeface="+mn-lt"/>
          <a:ea typeface="+mn-ea"/>
          <a:cs typeface="+mn-cs"/>
        </a:defRPr>
      </a:lvl4pPr>
      <a:lvl5pPr marL="5942690" algn="l" defTabSz="2971345" rtl="0" eaLnBrk="1" latinLnBrk="0" hangingPunct="1">
        <a:defRPr sz="5800" kern="1200">
          <a:solidFill>
            <a:schemeClr val="tx1"/>
          </a:solidFill>
          <a:latin typeface="+mn-lt"/>
          <a:ea typeface="+mn-ea"/>
          <a:cs typeface="+mn-cs"/>
        </a:defRPr>
      </a:lvl5pPr>
      <a:lvl6pPr marL="7428363" algn="l" defTabSz="2971345" rtl="0" eaLnBrk="1" latinLnBrk="0" hangingPunct="1">
        <a:defRPr sz="5800" kern="1200">
          <a:solidFill>
            <a:schemeClr val="tx1"/>
          </a:solidFill>
          <a:latin typeface="+mn-lt"/>
          <a:ea typeface="+mn-ea"/>
          <a:cs typeface="+mn-cs"/>
        </a:defRPr>
      </a:lvl6pPr>
      <a:lvl7pPr marL="8914034" algn="l" defTabSz="2971345" rtl="0" eaLnBrk="1" latinLnBrk="0" hangingPunct="1">
        <a:defRPr sz="5800" kern="1200">
          <a:solidFill>
            <a:schemeClr val="tx1"/>
          </a:solidFill>
          <a:latin typeface="+mn-lt"/>
          <a:ea typeface="+mn-ea"/>
          <a:cs typeface="+mn-cs"/>
        </a:defRPr>
      </a:lvl7pPr>
      <a:lvl8pPr marL="10399708" algn="l" defTabSz="2971345" rtl="0" eaLnBrk="1" latinLnBrk="0" hangingPunct="1">
        <a:defRPr sz="5800" kern="1200">
          <a:solidFill>
            <a:schemeClr val="tx1"/>
          </a:solidFill>
          <a:latin typeface="+mn-lt"/>
          <a:ea typeface="+mn-ea"/>
          <a:cs typeface="+mn-cs"/>
        </a:defRPr>
      </a:lvl8pPr>
      <a:lvl9pPr marL="11885380" algn="l" defTabSz="2971345"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050" name="Picture 5">
            <a:extLst>
              <a:ext uri="{FF2B5EF4-FFF2-40B4-BE49-F238E27FC236}">
                <a16:creationId xmlns:a16="http://schemas.microsoft.com/office/drawing/2014/main" id="{8890E60C-F3E5-489A-9ED1-CF36F1EFCD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8788" y="4638701"/>
            <a:ext cx="15363825"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矩形 9">
            <a:extLst>
              <a:ext uri="{FF2B5EF4-FFF2-40B4-BE49-F238E27FC236}">
                <a16:creationId xmlns:a16="http://schemas.microsoft.com/office/drawing/2014/main" id="{B96AF2D9-C85C-4EBE-A8CF-478CEEFA1758}"/>
              </a:ext>
            </a:extLst>
          </p:cNvPr>
          <p:cNvSpPr>
            <a:spLocks noChangeArrowheads="1"/>
          </p:cNvSpPr>
          <p:nvPr/>
        </p:nvSpPr>
        <p:spPr bwMode="auto">
          <a:xfrm>
            <a:off x="1844675" y="5443564"/>
            <a:ext cx="15130463"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lvl1pPr>
              <a:spcBef>
                <a:spcPct val="20000"/>
              </a:spcBef>
              <a:buFont typeface="Arial" panose="020B0604020202020204" pitchFamily="34" charset="0"/>
              <a:buChar char="•"/>
              <a:defRPr sz="104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90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78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5pPr>
            <a:lvl6pPr marL="25146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6pPr>
            <a:lvl7pPr marL="29718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7pPr>
            <a:lvl8pPr marL="34290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8pPr>
            <a:lvl9pPr marL="38862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9pPr>
          </a:lstStyle>
          <a:p>
            <a:pPr algn="ctr" eaLnBrk="1" hangingPunct="1">
              <a:spcBef>
                <a:spcPct val="0"/>
              </a:spcBef>
              <a:buFontTx/>
              <a:buNone/>
            </a:pPr>
            <a:r>
              <a:rPr lang="en-US" altLang="zh-CN" sz="4000" b="1">
                <a:latin typeface="Arial" panose="020B0604020202020204" pitchFamily="34" charset="0"/>
                <a:ea typeface="黑体" panose="02010609060101010101" pitchFamily="49" charset="-122"/>
                <a:cs typeface="Arial" panose="020B0604020202020204" pitchFamily="34" charset="0"/>
              </a:rPr>
              <a:t>Please use font Arial, size 40 for abstract title.</a:t>
            </a:r>
          </a:p>
          <a:p>
            <a:pPr algn="ctr" eaLnBrk="1" hangingPunct="1">
              <a:spcBef>
                <a:spcPct val="0"/>
              </a:spcBef>
              <a:buFontTx/>
              <a:buNone/>
            </a:pPr>
            <a:r>
              <a:rPr lang="en-US" altLang="zh-CN" sz="2300">
                <a:ea typeface="黑体" panose="02010609060101010101" pitchFamily="49" charset="-122"/>
                <a:cs typeface="Arial" panose="020B0604020202020204" pitchFamily="34" charset="0"/>
              </a:rPr>
              <a:t>Please use font SimSun, size 23 for the names and affiliations of all authors</a:t>
            </a:r>
            <a:r>
              <a:rPr lang="zh-CN" altLang="en-US" sz="2300">
                <a:ea typeface="黑体" panose="02010609060101010101" pitchFamily="49" charset="-122"/>
                <a:cs typeface="Arial" panose="020B0604020202020204" pitchFamily="34" charset="0"/>
              </a:rPr>
              <a:t>   </a:t>
            </a:r>
            <a:endParaRPr lang="en-US" altLang="zh-CN" sz="2300">
              <a:ea typeface="黑体" panose="02010609060101010101" pitchFamily="49" charset="-122"/>
              <a:cs typeface="Arial" panose="020B0604020202020204" pitchFamily="34" charset="0"/>
            </a:endParaRPr>
          </a:p>
          <a:p>
            <a:pPr algn="ctr" eaLnBrk="1" hangingPunct="1">
              <a:spcBef>
                <a:spcPct val="0"/>
              </a:spcBef>
              <a:buFont typeface="Arial" panose="020B0604020202020204" pitchFamily="34" charset="0"/>
              <a:buNone/>
            </a:pPr>
            <a:r>
              <a:rPr lang="en-US" altLang="zh-CN" sz="2300">
                <a:ea typeface="黑体" panose="02010609060101010101" pitchFamily="49" charset="-122"/>
                <a:cs typeface="Arial" panose="020B0604020202020204" pitchFamily="34" charset="0"/>
              </a:rPr>
              <a:t>Please use font SimSun, size 23 for the names and affiliations of all authors</a:t>
            </a:r>
          </a:p>
        </p:txBody>
      </p:sp>
      <p:sp>
        <p:nvSpPr>
          <p:cNvPr id="2052" name="TextBox 11">
            <a:extLst>
              <a:ext uri="{FF2B5EF4-FFF2-40B4-BE49-F238E27FC236}">
                <a16:creationId xmlns:a16="http://schemas.microsoft.com/office/drawing/2014/main" id="{246CE9C1-ED3A-4F73-BB28-DEDB98057E54}"/>
              </a:ext>
            </a:extLst>
          </p:cNvPr>
          <p:cNvSpPr txBox="1">
            <a:spLocks noChangeArrowheads="1"/>
          </p:cNvSpPr>
          <p:nvPr/>
        </p:nvSpPr>
        <p:spPr bwMode="auto">
          <a:xfrm>
            <a:off x="600075" y="8677275"/>
            <a:ext cx="9918700" cy="1437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lvl1pPr>
              <a:spcBef>
                <a:spcPct val="20000"/>
              </a:spcBef>
              <a:buFont typeface="Arial" panose="020B0604020202020204" pitchFamily="34" charset="0"/>
              <a:buChar char="•"/>
              <a:defRPr sz="104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90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78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5pPr>
            <a:lvl6pPr marL="25146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6pPr>
            <a:lvl7pPr marL="29718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7pPr>
            <a:lvl8pPr marL="34290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8pPr>
            <a:lvl9pPr marL="38862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r>
              <a:rPr lang="en-US" altLang="zh-CN" sz="3300" b="1" dirty="0"/>
              <a:t>Purpose</a:t>
            </a:r>
          </a:p>
          <a:p>
            <a:pPr eaLnBrk="1" hangingPunct="1">
              <a:spcBef>
                <a:spcPct val="0"/>
              </a:spcBef>
              <a:buFont typeface="Arial" panose="020B0604020202020204" pitchFamily="34" charset="0"/>
              <a:buNone/>
            </a:pPr>
            <a:r>
              <a:rPr lang="en-US" altLang="zh-CN" sz="3300" dirty="0"/>
              <a:t>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a:t>
            </a:r>
          </a:p>
          <a:p>
            <a:pPr eaLnBrk="1" hangingPunct="1">
              <a:spcBef>
                <a:spcPct val="0"/>
              </a:spcBef>
              <a:buFontTx/>
              <a:buNone/>
            </a:pPr>
            <a:endParaRPr lang="en-US" altLang="zh-CN" sz="3300" dirty="0"/>
          </a:p>
          <a:p>
            <a:pPr eaLnBrk="1" hangingPunct="1">
              <a:spcBef>
                <a:spcPct val="0"/>
              </a:spcBef>
              <a:buFontTx/>
              <a:buNone/>
            </a:pPr>
            <a:r>
              <a:rPr lang="en-US" altLang="zh-CN" sz="3300" b="1" dirty="0"/>
              <a:t>Methods</a:t>
            </a:r>
          </a:p>
          <a:p>
            <a:pPr eaLnBrk="1" hangingPunct="1">
              <a:spcBef>
                <a:spcPct val="0"/>
              </a:spcBef>
              <a:buFont typeface="Arial" panose="020B0604020202020204" pitchFamily="34" charset="0"/>
              <a:buNone/>
            </a:pPr>
            <a:r>
              <a:rPr lang="en-US" altLang="zh-CN" sz="3300" dirty="0"/>
              <a:t>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a:t>
            </a:r>
          </a:p>
          <a:p>
            <a:pPr eaLnBrk="1" hangingPunct="1">
              <a:spcBef>
                <a:spcPct val="0"/>
              </a:spcBef>
              <a:buFontTx/>
              <a:buNone/>
            </a:pPr>
            <a:endParaRPr lang="en-US" altLang="zh-CN" sz="3300" dirty="0"/>
          </a:p>
          <a:p>
            <a:pPr eaLnBrk="1" hangingPunct="1">
              <a:spcBef>
                <a:spcPct val="0"/>
              </a:spcBef>
              <a:buFontTx/>
              <a:buNone/>
            </a:pPr>
            <a:r>
              <a:rPr lang="en-US" altLang="zh-CN" sz="3300" b="1" dirty="0"/>
              <a:t>Results</a:t>
            </a:r>
          </a:p>
          <a:p>
            <a:pPr eaLnBrk="1" hangingPunct="1">
              <a:spcBef>
                <a:spcPct val="0"/>
              </a:spcBef>
              <a:buFont typeface="Arial" panose="020B0604020202020204" pitchFamily="34" charset="0"/>
              <a:buNone/>
            </a:pPr>
            <a:r>
              <a:rPr lang="en-US" altLang="zh-CN" sz="3300" dirty="0"/>
              <a:t>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a:t>
            </a:r>
          </a:p>
          <a:p>
            <a:pPr eaLnBrk="1" hangingPunct="1">
              <a:spcBef>
                <a:spcPct val="0"/>
              </a:spcBef>
              <a:buFontTx/>
              <a:buNone/>
            </a:pPr>
            <a:endParaRPr lang="zh-CN" altLang="en-US" sz="3300" dirty="0"/>
          </a:p>
        </p:txBody>
      </p:sp>
      <p:pic>
        <p:nvPicPr>
          <p:cNvPr id="2053" name="图片 14" descr="屏幕剪辑">
            <a:extLst>
              <a:ext uri="{FF2B5EF4-FFF2-40B4-BE49-F238E27FC236}">
                <a16:creationId xmlns:a16="http://schemas.microsoft.com/office/drawing/2014/main" id="{6B00A81B-5FF6-42DC-88ED-B05F32FB8D5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817225" y="8318500"/>
            <a:ext cx="7486650" cy="925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矩形 15">
            <a:extLst>
              <a:ext uri="{FF2B5EF4-FFF2-40B4-BE49-F238E27FC236}">
                <a16:creationId xmlns:a16="http://schemas.microsoft.com/office/drawing/2014/main" id="{8B57A3F1-5A2B-4436-9F17-11658752F77A}"/>
              </a:ext>
            </a:extLst>
          </p:cNvPr>
          <p:cNvSpPr>
            <a:spLocks noChangeArrowheads="1"/>
          </p:cNvSpPr>
          <p:nvPr/>
        </p:nvSpPr>
        <p:spPr bwMode="auto">
          <a:xfrm>
            <a:off x="10817225" y="18365788"/>
            <a:ext cx="7486650" cy="569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lvl1pPr>
              <a:spcBef>
                <a:spcPct val="20000"/>
              </a:spcBef>
              <a:buFont typeface="Arial" panose="020B0604020202020204" pitchFamily="34" charset="0"/>
              <a:buChar char="•"/>
              <a:defRPr sz="104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90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78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5pPr>
            <a:lvl6pPr marL="25146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6pPr>
            <a:lvl7pPr marL="29718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7pPr>
            <a:lvl8pPr marL="34290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8pPr>
            <a:lvl9pPr marL="3886200" indent="-228600" defTabSz="2968625" eaLnBrk="0" fontAlgn="base" hangingPunct="0">
              <a:spcBef>
                <a:spcPct val="20000"/>
              </a:spcBef>
              <a:spcAft>
                <a:spcPct val="0"/>
              </a:spcAft>
              <a:buFont typeface="Arial" panose="020B0604020202020204" pitchFamily="34" charset="0"/>
              <a:buChar char="»"/>
              <a:defRPr sz="65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r>
              <a:rPr lang="en-US" altLang="zh-CN" sz="3000" b="1"/>
              <a:t>Conclusions</a:t>
            </a:r>
          </a:p>
          <a:p>
            <a:pPr eaLnBrk="1" hangingPunct="1">
              <a:spcBef>
                <a:spcPct val="0"/>
              </a:spcBef>
              <a:buFont typeface="Arial" panose="020B0604020202020204" pitchFamily="34" charset="0"/>
              <a:buNone/>
            </a:pPr>
            <a:r>
              <a:rPr lang="en-US" altLang="zh-CN" sz="3200"/>
              <a:t>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a:t>
            </a: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859</TotalTime>
  <Words>205</Words>
  <Application>Microsoft Macintosh PowerPoint</Application>
  <PresentationFormat>自定义</PresentationFormat>
  <Paragraphs>13</Paragraphs>
  <Slides>1</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vt:i4>
      </vt:variant>
    </vt:vector>
  </HeadingPairs>
  <TitlesOfParts>
    <vt:vector size="5" baseType="lpstr">
      <vt:lpstr>黑体</vt:lpstr>
      <vt:lpstr>Arial</vt:lpstr>
      <vt:lpstr>Calibri</vt:lpstr>
      <vt:lpstr>Office 主题​​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Jacky</dc:creator>
  <cp:lastModifiedBy>Microsoft Office User</cp:lastModifiedBy>
  <cp:revision>31</cp:revision>
  <dcterms:created xsi:type="dcterms:W3CDTF">2012-09-14T09:49:00Z</dcterms:created>
  <dcterms:modified xsi:type="dcterms:W3CDTF">2025-04-18T06:15:29Z</dcterms:modified>
</cp:coreProperties>
</file>