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9" r:id="rId4"/>
    <p:sldId id="258" r:id="rId5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-12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 preferRelativeResize="0"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6"/>
          <a:stretch>
            <a:fillRect/>
          </a:stretch>
        </p:blipFill>
        <p:spPr>
          <a:xfrm>
            <a:off x="1410679" y="2214000"/>
            <a:ext cx="1748367" cy="2228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15000" endPos="28000" dist="5000" dir="5400000" sy="-100000" algn="bl" rotWithShape="0"/>
          </a:effectLst>
        </p:spPr>
      </p:pic>
      <p:sp>
        <p:nvSpPr>
          <p:cNvPr id="2" name="文本框 1"/>
          <p:cNvSpPr txBox="1"/>
          <p:nvPr/>
        </p:nvSpPr>
        <p:spPr>
          <a:xfrm>
            <a:off x="615950" y="3887470"/>
            <a:ext cx="32607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学位</a:t>
            </a:r>
            <a:r>
              <a:rPr lang="en-US" altLang="zh-CN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职称</a:t>
            </a:r>
            <a:endParaRPr lang="en-US" altLang="zh-CN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单位</a:t>
            </a:r>
            <a:endParaRPr lang="zh-CN" altLang="en-US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/>
          </a:p>
        </p:txBody>
      </p:sp>
      <p:sp>
        <p:nvSpPr>
          <p:cNvPr id="7" name="TextBox 4"/>
          <p:cNvSpPr txBox="1"/>
          <p:nvPr/>
        </p:nvSpPr>
        <p:spPr>
          <a:xfrm>
            <a:off x="4179570" y="2214245"/>
            <a:ext cx="7379970" cy="118364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solidFill>
                  <a:srgbClr val="00B0F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个</a:t>
            </a:r>
            <a:endParaRPr lang="en-US" altLang="zh-CN" sz="1400" b="1" dirty="0" smtClean="0">
              <a:solidFill>
                <a:srgbClr val="00B0F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solidFill>
                  <a:srgbClr val="00B0F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人</a:t>
            </a:r>
            <a:endParaRPr lang="en-US" altLang="zh-CN" sz="1400" b="1" dirty="0" smtClean="0">
              <a:solidFill>
                <a:srgbClr val="00B0F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solidFill>
                  <a:srgbClr val="00B0F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简</a:t>
            </a:r>
            <a:endParaRPr lang="en-US" altLang="zh-CN" sz="1400" b="1" dirty="0" smtClean="0">
              <a:solidFill>
                <a:srgbClr val="00B0F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solidFill>
                  <a:srgbClr val="00B0F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介</a:t>
            </a:r>
            <a:endParaRPr lang="zh-CN" altLang="en-US" sz="1400" b="1" dirty="0" smtClean="0">
              <a:solidFill>
                <a:srgbClr val="00B0F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TM3ZWIzNGE1ZmY3YjBlMTE4ZmFlYjgxYmMyYzcxMmIifQ=="/>
  <p:tag name="KSO_WPP_MARK_KEY" val="e5f4f3c4-b231-47af-b568-5169842d60d7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WPS 演示</Application>
  <PresentationFormat>自定义</PresentationFormat>
  <Paragraphs>9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微软雅黑 Light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Luvian Qian</cp:lastModifiedBy>
  <cp:revision>30</cp:revision>
  <dcterms:created xsi:type="dcterms:W3CDTF">2020-12-11T02:52:00Z</dcterms:created>
  <dcterms:modified xsi:type="dcterms:W3CDTF">2025-03-04T07:51:14Z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1AACC94E675C4C25ACA7BBAD871CBF9A</vt:lpwstr>
  </property>
</Properties>
</file>