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2" r:id="rId4"/>
    <p:sldId id="261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058009" y="2529432"/>
            <a:ext cx="1311275" cy="167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615220" y="4119097"/>
            <a:ext cx="23282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15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15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213794" y="2529432"/>
            <a:ext cx="5750770" cy="968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NjMxMWFkODk3OWM5NGVmOTRiYzAyMzUyMjVmNmYzN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微软雅黑 Light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Luvian Qian</cp:lastModifiedBy>
  <cp:revision>159</cp:revision>
  <dcterms:created xsi:type="dcterms:W3CDTF">2019-06-19T02:08:00Z</dcterms:created>
  <dcterms:modified xsi:type="dcterms:W3CDTF">2025-03-05T05:37:06Z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7AD242B5314B43029654BC0C58FCA508_11</vt:lpwstr>
  </property>
</Properties>
</file>