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6" r:id="rId4"/>
    <p:sldId id="257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/>
          <a:stretch>
            <a:fillRect/>
          </a:stretch>
        </p:blipFill>
        <p:spPr>
          <a:xfrm>
            <a:off x="1410679" y="2229576"/>
            <a:ext cx="1748367" cy="2228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15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820293" y="4349130"/>
            <a:ext cx="310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学位</a:t>
            </a:r>
            <a:r>
              <a:rPr lang="en-US" altLang="zh-CN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职称</a:t>
            </a:r>
            <a:endParaRPr lang="en-US" altLang="zh-CN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单位</a:t>
            </a:r>
            <a:endParaRPr lang="zh-CN" altLang="en-US" sz="2000" b="1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4285059" y="2229576"/>
            <a:ext cx="7667693" cy="11849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个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人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简</a:t>
            </a:r>
            <a:endParaRPr lang="en-US" altLang="zh-CN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dirty="0" smtClean="0">
                <a:solidFill>
                  <a:srgbClr val="00B0F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介</a:t>
            </a:r>
            <a:endParaRPr lang="zh-CN" altLang="en-US" sz="1400" b="1" dirty="0" smtClean="0">
              <a:solidFill>
                <a:srgbClr val="00B0F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微软雅黑 Light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10</cp:revision>
  <dcterms:created xsi:type="dcterms:W3CDTF">2023-08-09T12:44:00Z</dcterms:created>
  <dcterms:modified xsi:type="dcterms:W3CDTF">2025-02-19T01:05:15Z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2052-12.1.0.19770</vt:lpwstr>
  </property>
</Properties>
</file>