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 preferRelativeResize="0"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6"/>
          <a:stretch>
            <a:fillRect/>
          </a:stretch>
        </p:blipFill>
        <p:spPr>
          <a:xfrm>
            <a:off x="1410679" y="2214000"/>
            <a:ext cx="1748367" cy="2228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5000" endPos="28000" dist="5000" dir="5400000" sy="-100000" algn="bl" rotWithShape="0"/>
          </a:effectLst>
        </p:spPr>
      </p:pic>
      <p:sp>
        <p:nvSpPr>
          <p:cNvPr id="4" name="文本框 3"/>
          <p:cNvSpPr txBox="1"/>
          <p:nvPr/>
        </p:nvSpPr>
        <p:spPr>
          <a:xfrm>
            <a:off x="615950" y="3887470"/>
            <a:ext cx="3260725" cy="1614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姓名</a:t>
            </a:r>
            <a:endParaRPr lang="zh-CN" altLang="en-US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学位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职称</a:t>
            </a:r>
            <a:endParaRPr lang="en-US" altLang="zh-CN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单位</a:t>
            </a:r>
            <a:endParaRPr lang="zh-CN" altLang="en-US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/>
          </a:p>
        </p:txBody>
      </p:sp>
      <p:sp>
        <p:nvSpPr>
          <p:cNvPr id="7" name="TextBox 4"/>
          <p:cNvSpPr txBox="1"/>
          <p:nvPr/>
        </p:nvSpPr>
        <p:spPr>
          <a:xfrm>
            <a:off x="4179570" y="2214245"/>
            <a:ext cx="7379970" cy="11836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人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简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介</a:t>
            </a:r>
            <a:endParaRPr lang="zh-CN" altLang="en-US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WPS 演示</Application>
  <PresentationFormat>宽屏</PresentationFormat>
  <Paragraphs>10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微软雅黑 Light</vt:lpstr>
      <vt:lpstr>Calibri</vt:lpstr>
      <vt:lpstr>Arial Unicode MS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yvonne</dc:creator>
  <cp:lastModifiedBy>Luvian Qian</cp:lastModifiedBy>
  <cp:revision>6</cp:revision>
  <dcterms:created xsi:type="dcterms:W3CDTF">2023-08-09T12:44:00Z</dcterms:created>
  <dcterms:modified xsi:type="dcterms:W3CDTF">2025-05-13T02:34:29Z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2052-12.1.0.21171</vt:lpwstr>
  </property>
</Properties>
</file>