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 preferRelativeResize="0"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/>
          <a:stretch>
            <a:fillRect/>
          </a:stretch>
        </p:blipFill>
        <p:spPr>
          <a:xfrm>
            <a:off x="1410679" y="2214000"/>
            <a:ext cx="1748367" cy="2228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sp>
        <p:nvSpPr>
          <p:cNvPr id="2" name="文本框 1"/>
          <p:cNvSpPr txBox="1"/>
          <p:nvPr/>
        </p:nvSpPr>
        <p:spPr>
          <a:xfrm>
            <a:off x="615950" y="3887470"/>
            <a:ext cx="32607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学位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职称</a:t>
            </a:r>
            <a:endParaRPr lang="en-US" altLang="zh-CN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</a:t>
            </a:r>
            <a:endParaRPr lang="zh-CN" altLang="en-US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7" name="TextBox 4"/>
          <p:cNvSpPr txBox="1"/>
          <p:nvPr/>
        </p:nvSpPr>
        <p:spPr>
          <a:xfrm>
            <a:off x="4179570" y="2214245"/>
            <a:ext cx="7379970" cy="1183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介</a:t>
            </a:r>
            <a:endParaRPr lang="zh-CN" altLang="en-US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M3ZWIzNGE1ZmY3YjBlMTE4ZmFlYjgxYmMyYzcxMmIifQ=="/>
  <p:tag name="KSO_WPP_MARK_KEY" val="e5f4f3c4-b231-47af-b568-5169842d60d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自定义</PresentationFormat>
  <Paragraphs>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微软雅黑 Light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Luvian Qian</cp:lastModifiedBy>
  <cp:revision>31</cp:revision>
  <dcterms:created xsi:type="dcterms:W3CDTF">2020-12-11T02:52:00Z</dcterms:created>
  <dcterms:modified xsi:type="dcterms:W3CDTF">2025-04-24T01:06:24Z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1AACC94E675C4C25ACA7BBAD871CBF9A</vt:lpwstr>
  </property>
</Properties>
</file>