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14000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615950" y="3887470"/>
            <a:ext cx="3260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179570" y="2214245"/>
            <a:ext cx="7379970" cy="1183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3ZWIzNGE1ZmY3YjBlMTE4ZmFlYjgxYmMyYzcxMmIifQ=="/>
  <p:tag name="KSO_WPP_MARK_KEY" val="e5f4f3c4-b231-47af-b568-5169842d60d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自定义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Luvian Qian</cp:lastModifiedBy>
  <cp:revision>31</cp:revision>
  <dcterms:created xsi:type="dcterms:W3CDTF">2020-12-11T02:52:00Z</dcterms:created>
  <dcterms:modified xsi:type="dcterms:W3CDTF">2025-04-30T01:26:15Z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1AACC94E675C4C25ACA7BBAD871CBF9A</vt:lpwstr>
  </property>
</Properties>
</file>