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  <p:sldId id="256" r:id="rId4"/>
    <p:sldId id="260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42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265CB-F525-4B53-99C4-385B74387F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E63E5-ECD6-4D50-AA3C-421028641E3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870036" y="1347858"/>
            <a:ext cx="9291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文章标题</a:t>
            </a:r>
            <a:r>
              <a:rPr lang="en-US" altLang="zh-CN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5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03090" y="3078019"/>
            <a:ext cx="198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姓名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WPS 演示</Application>
  <PresentationFormat>宽屏</PresentationFormat>
  <Paragraphs>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等线 Light</vt:lpstr>
      <vt:lpstr>等线</vt:lpstr>
      <vt:lpstr>Calibri</vt:lpstr>
      <vt:lpstr>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晓波 瞿</dc:creator>
  <cp:lastModifiedBy>瞿晓波</cp:lastModifiedBy>
  <cp:revision>12</cp:revision>
  <dcterms:created xsi:type="dcterms:W3CDTF">2024-05-16T05:39:00Z</dcterms:created>
  <dcterms:modified xsi:type="dcterms:W3CDTF">2025-04-08T09:21:32Z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D7E65104C388499B966C20106E02FA4E_13</vt:lpwstr>
  </property>
  <property fmtid="{D5CDD505-2E9C-101B-9397-08002B2CF9AE}" pid="3" name="KSOProductBuildVer">
    <vt:lpwstr>2052-12.1.0.20784</vt:lpwstr>
  </property>
</Properties>
</file>