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8722975" cy="33281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75E0A18-F85D-4D4D-83BF-ADF38FD76A3C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483" userDrawn="1">
          <p15:clr>
            <a:srgbClr val="A4A3A4"/>
          </p15:clr>
        </p15:guide>
        <p15:guide id="2" pos="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napToGrid="0" showGuides="1">
      <p:cViewPr varScale="1">
        <p:scale>
          <a:sx n="18" d="100"/>
          <a:sy n="18" d="100"/>
        </p:scale>
        <p:origin x="2432" y="120"/>
      </p:cViewPr>
      <p:guideLst>
        <p:guide orient="horz" pos="10483"/>
        <p:guide pos="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616E8F5-7F5A-CC96-F24E-384796A93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43786"/>
          <a:stretch/>
        </p:blipFill>
        <p:spPr>
          <a:xfrm>
            <a:off x="635" y="6350"/>
            <a:ext cx="18722340" cy="59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8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82" userDrawn="1">
          <p15:clr>
            <a:srgbClr val="FBAE40"/>
          </p15:clr>
        </p15:guide>
        <p15:guide id="2" pos="58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1789-BCEC-4864-8A0F-E9719AFE6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06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98630" y="1771955"/>
            <a:ext cx="4037141" cy="282049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206" y="1771955"/>
            <a:ext cx="11877387" cy="2820490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1789-BCEC-4864-8A0F-E9719AFE6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529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328E4FD-67F9-83D0-17FD-31755433C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1451"/>
          <a:stretch/>
        </p:blipFill>
        <p:spPr>
          <a:xfrm>
            <a:off x="-17781" y="8890"/>
            <a:ext cx="18740755" cy="19553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97B5B48-3FE7-C3B2-7407-2A674DF88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4831" b="2722"/>
          <a:stretch/>
        </p:blipFill>
        <p:spPr>
          <a:xfrm>
            <a:off x="-17781" y="29836536"/>
            <a:ext cx="18740756" cy="34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82" userDrawn="1">
          <p15:clr>
            <a:srgbClr val="FBAE40"/>
          </p15:clr>
        </p15:guide>
        <p15:guide id="2" pos="58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36890CD-5BCE-3F90-E8FA-0D59DD007B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8817" b="45404"/>
          <a:stretch/>
        </p:blipFill>
        <p:spPr>
          <a:xfrm>
            <a:off x="476" y="-39714"/>
            <a:ext cx="18722499" cy="38070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B0F11B-E813-8235-9E1C-8D2949D05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6452" b="1155"/>
          <a:stretch/>
        </p:blipFill>
        <p:spPr>
          <a:xfrm>
            <a:off x="33496" y="29849800"/>
            <a:ext cx="18722498" cy="34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8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82" userDrawn="1">
          <p15:clr>
            <a:srgbClr val="FBAE40"/>
          </p15:clr>
        </p15:guide>
        <p15:guide id="2" pos="58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205" y="8859775"/>
            <a:ext cx="7957264" cy="211170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8506" y="8859775"/>
            <a:ext cx="7957264" cy="211170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1789-BCEC-4864-8A0F-E9719AFE6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1771962"/>
            <a:ext cx="16148566" cy="64329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645" y="8158700"/>
            <a:ext cx="7920695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9645" y="12157152"/>
            <a:ext cx="7920695" cy="1788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78507" y="8158700"/>
            <a:ext cx="7959703" cy="3998453"/>
          </a:xfrm>
        </p:spPr>
        <p:txBody>
          <a:bodyPr anchor="b"/>
          <a:lstStyle>
            <a:lvl1pPr marL="0" indent="0">
              <a:buNone/>
              <a:defRPr sz="4914" b="1"/>
            </a:lvl1pPr>
            <a:lvl2pPr marL="936163" indent="0">
              <a:buNone/>
              <a:defRPr sz="4095" b="1"/>
            </a:lvl2pPr>
            <a:lvl3pPr marL="1872325" indent="0">
              <a:buNone/>
              <a:defRPr sz="3686" b="1"/>
            </a:lvl3pPr>
            <a:lvl4pPr marL="2808488" indent="0">
              <a:buNone/>
              <a:defRPr sz="3276" b="1"/>
            </a:lvl4pPr>
            <a:lvl5pPr marL="3744651" indent="0">
              <a:buNone/>
              <a:defRPr sz="3276" b="1"/>
            </a:lvl5pPr>
            <a:lvl6pPr marL="4680814" indent="0">
              <a:buNone/>
              <a:defRPr sz="3276" b="1"/>
            </a:lvl6pPr>
            <a:lvl7pPr marL="5616976" indent="0">
              <a:buNone/>
              <a:defRPr sz="3276" b="1"/>
            </a:lvl7pPr>
            <a:lvl8pPr marL="6553139" indent="0">
              <a:buNone/>
              <a:defRPr sz="3276" b="1"/>
            </a:lvl8pPr>
            <a:lvl9pPr marL="7489302" indent="0">
              <a:buNone/>
              <a:defRPr sz="327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78507" y="12157152"/>
            <a:ext cx="7959703" cy="1788134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1789-BCEC-4864-8A0F-E9719AFE6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70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1789-BCEC-4864-8A0F-E9719AFE6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03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1789-BCEC-4864-8A0F-E9719AFE6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11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9703" y="4791990"/>
            <a:ext cx="9478506" cy="23651748"/>
          </a:xfrm>
        </p:spPr>
        <p:txBody>
          <a:bodyPr/>
          <a:lstStyle>
            <a:lvl1pPr>
              <a:defRPr sz="6552"/>
            </a:lvl1pPr>
            <a:lvl2pPr>
              <a:defRPr sz="5733"/>
            </a:lvl2pPr>
            <a:lvl3pPr>
              <a:defRPr sz="4914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1789-BCEC-4864-8A0F-E9719AFE6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63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3" y="2218796"/>
            <a:ext cx="6038647" cy="7765786"/>
          </a:xfrm>
        </p:spPr>
        <p:txBody>
          <a:bodyPr anchor="b"/>
          <a:lstStyle>
            <a:lvl1pPr>
              <a:defRPr sz="655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59703" y="4791990"/>
            <a:ext cx="9478506" cy="23651748"/>
          </a:xfrm>
        </p:spPr>
        <p:txBody>
          <a:bodyPr anchor="t"/>
          <a:lstStyle>
            <a:lvl1pPr marL="0" indent="0">
              <a:buNone/>
              <a:defRPr sz="6552"/>
            </a:lvl1pPr>
            <a:lvl2pPr marL="936163" indent="0">
              <a:buNone/>
              <a:defRPr sz="5733"/>
            </a:lvl2pPr>
            <a:lvl3pPr marL="1872325" indent="0">
              <a:buNone/>
              <a:defRPr sz="4914"/>
            </a:lvl3pPr>
            <a:lvl4pPr marL="2808488" indent="0">
              <a:buNone/>
              <a:defRPr sz="4095"/>
            </a:lvl4pPr>
            <a:lvl5pPr marL="3744651" indent="0">
              <a:buNone/>
              <a:defRPr sz="4095"/>
            </a:lvl5pPr>
            <a:lvl6pPr marL="4680814" indent="0">
              <a:buNone/>
              <a:defRPr sz="4095"/>
            </a:lvl6pPr>
            <a:lvl7pPr marL="5616976" indent="0">
              <a:buNone/>
              <a:defRPr sz="4095"/>
            </a:lvl7pPr>
            <a:lvl8pPr marL="6553139" indent="0">
              <a:buNone/>
              <a:defRPr sz="4095"/>
            </a:lvl8pPr>
            <a:lvl9pPr marL="7489302" indent="0">
              <a:buNone/>
              <a:defRPr sz="409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9643" y="9984581"/>
            <a:ext cx="6038647" cy="18497672"/>
          </a:xfrm>
        </p:spPr>
        <p:txBody>
          <a:bodyPr/>
          <a:lstStyle>
            <a:lvl1pPr marL="0" indent="0">
              <a:buNone/>
              <a:defRPr sz="3276"/>
            </a:lvl1pPr>
            <a:lvl2pPr marL="936163" indent="0">
              <a:buNone/>
              <a:defRPr sz="2867"/>
            </a:lvl2pPr>
            <a:lvl3pPr marL="1872325" indent="0">
              <a:buNone/>
              <a:defRPr sz="2457"/>
            </a:lvl3pPr>
            <a:lvl4pPr marL="2808488" indent="0">
              <a:buNone/>
              <a:defRPr sz="2048"/>
            </a:lvl4pPr>
            <a:lvl5pPr marL="3744651" indent="0">
              <a:buNone/>
              <a:defRPr sz="2048"/>
            </a:lvl5pPr>
            <a:lvl6pPr marL="4680814" indent="0">
              <a:buNone/>
              <a:defRPr sz="2048"/>
            </a:lvl6pPr>
            <a:lvl7pPr marL="5616976" indent="0">
              <a:buNone/>
              <a:defRPr sz="2048"/>
            </a:lvl7pPr>
            <a:lvl8pPr marL="6553139" indent="0">
              <a:buNone/>
              <a:defRPr sz="2048"/>
            </a:lvl8pPr>
            <a:lvl9pPr marL="7489302" indent="0">
              <a:buNone/>
              <a:defRPr sz="204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71789-BCEC-4864-8A0F-E9719AFE6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0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7205" y="1771962"/>
            <a:ext cx="16148566" cy="6432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205" y="8859775"/>
            <a:ext cx="16148566" cy="2111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7205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638930-6A49-430C-A4C1-449E63D8C904}" type="datetimeFigureOut">
              <a:rPr lang="zh-CN" altLang="en-US" smtClean="0"/>
              <a:t>2024/9/30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01986" y="30847433"/>
            <a:ext cx="6319004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23101" y="30847433"/>
            <a:ext cx="4212669" cy="17719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371789-BCEC-4864-8A0F-E9719AFE6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03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72325" rtl="0" eaLnBrk="1" latinLnBrk="0" hangingPunct="1">
        <a:lnSpc>
          <a:spcPct val="90000"/>
        </a:lnSpc>
        <a:spcBef>
          <a:spcPct val="0"/>
        </a:spcBef>
        <a:buNone/>
        <a:defRPr sz="9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081" indent="-468081" algn="l" defTabSz="1872325" rtl="0" eaLnBrk="1" latinLnBrk="0" hangingPunct="1">
        <a:lnSpc>
          <a:spcPct val="90000"/>
        </a:lnSpc>
        <a:spcBef>
          <a:spcPts val="2048"/>
        </a:spcBef>
        <a:buFont typeface="Arial" panose="020B0604020202020204" pitchFamily="34" charset="0"/>
        <a:buChar char="•"/>
        <a:defRPr sz="5733" kern="1200">
          <a:solidFill>
            <a:schemeClr val="tx1"/>
          </a:solidFill>
          <a:latin typeface="+mn-lt"/>
          <a:ea typeface="+mn-ea"/>
          <a:cs typeface="+mn-cs"/>
        </a:defRPr>
      </a:lvl1pPr>
      <a:lvl2pPr marL="1404244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914" kern="1200">
          <a:solidFill>
            <a:schemeClr val="tx1"/>
          </a:solidFill>
          <a:latin typeface="+mn-lt"/>
          <a:ea typeface="+mn-ea"/>
          <a:cs typeface="+mn-cs"/>
        </a:defRPr>
      </a:lvl2pPr>
      <a:lvl3pPr marL="2340407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27657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4212732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5148895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6085058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7021220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957383" indent="-468081" algn="l" defTabSz="1872325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1pPr>
      <a:lvl2pPr marL="936163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2pPr>
      <a:lvl3pPr marL="1872325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3pPr>
      <a:lvl4pPr marL="2808488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4pPr>
      <a:lvl5pPr marL="3744651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5pPr>
      <a:lvl6pPr marL="4680814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6pPr>
      <a:lvl7pPr marL="5616976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7pPr>
      <a:lvl8pPr marL="6553139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8pPr>
      <a:lvl9pPr marL="7489302" algn="l" defTabSz="1872325" rtl="0" eaLnBrk="1" latinLnBrk="0" hangingPunct="1">
        <a:defRPr sz="3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0C49107-8D25-4776-4BC5-BA913001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58" y="4006670"/>
            <a:ext cx="15363825" cy="298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D7050553-1DAF-2D7F-339E-F38113935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502" y="7104168"/>
            <a:ext cx="9918700" cy="2351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/>
              <a:t>目的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方法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/>
            <a:endParaRPr lang="en-US" altLang="zh-CN" sz="3300" dirty="0"/>
          </a:p>
          <a:p>
            <a:pPr eaLnBrk="1" hangingPunct="1"/>
            <a:r>
              <a:rPr lang="zh-CN" altLang="en-US" sz="3300" b="1" dirty="0"/>
              <a:t>结果</a:t>
            </a:r>
            <a:endParaRPr lang="en-US" altLang="zh-CN" sz="33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 样文 样文 样文 样文样文 样文 样文 样文</a:t>
            </a:r>
            <a:endParaRPr lang="en-US" altLang="zh-CN" sz="3300" dirty="0"/>
          </a:p>
        </p:txBody>
      </p:sp>
      <p:pic>
        <p:nvPicPr>
          <p:cNvPr id="7" name="图片 14" descr="屏幕剪辑">
            <a:extLst>
              <a:ext uri="{FF2B5EF4-FFF2-40B4-BE49-F238E27FC236}">
                <a16:creationId xmlns:a16="http://schemas.microsoft.com/office/drawing/2014/main" id="{CA8EC5E3-9EDF-A064-A0A9-C02F89D2F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203" y="7438485"/>
            <a:ext cx="7723346" cy="95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5">
            <a:extLst>
              <a:ext uri="{FF2B5EF4-FFF2-40B4-BE49-F238E27FC236}">
                <a16:creationId xmlns:a16="http://schemas.microsoft.com/office/drawing/2014/main" id="{3299819A-307A-E79E-D298-D72882911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0808" y="18014673"/>
            <a:ext cx="7486650" cy="119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3200" dirty="0"/>
          </a:p>
          <a:p>
            <a:pPr eaLnBrk="1" hangingPunct="1"/>
            <a:r>
              <a:rPr lang="zh-CN" altLang="zh-CN" sz="3200" b="1" dirty="0"/>
              <a:t>参考文献</a:t>
            </a:r>
            <a:endParaRPr lang="en-US" altLang="zh-CN" sz="32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66E46919-C43D-1EE3-AA7E-25F506CC8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4399" y="21102415"/>
            <a:ext cx="18432463" cy="6247130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排版样式及正文字体大小可以自主修改</a:t>
            </a: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可列出重要参考文献（小于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条）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8DFB402-99C8-AD17-A9BB-477BF52BE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600" y="4456257"/>
            <a:ext cx="15130463" cy="187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Topic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40</a:t>
            </a:r>
            <a:r>
              <a:rPr lang="zh-CN" altLang="en-US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40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 eaLnBrk="1" hangingPunct="1"/>
            <a:r>
              <a:rPr lang="zh-CN" altLang="en-US" sz="3600" dirty="0"/>
              <a:t>                         作者：</a:t>
            </a:r>
            <a:r>
              <a:rPr lang="en-US" altLang="zh-CN" sz="3600" dirty="0"/>
              <a:t>24</a:t>
            </a:r>
            <a:r>
              <a:rPr lang="zh-CN" altLang="en-US" sz="3600" dirty="0"/>
              <a:t>号宋体  </a:t>
            </a:r>
            <a:r>
              <a:rPr lang="en-US" altLang="zh-CN" sz="3600" dirty="0"/>
              <a:t>| 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3600" dirty="0"/>
              <a:t>Author</a:t>
            </a:r>
            <a:r>
              <a:rPr lang="zh-CN" altLang="en-US" sz="3600" dirty="0"/>
              <a:t>：</a:t>
            </a:r>
            <a:r>
              <a:rPr lang="en-US" altLang="zh-CN" sz="3600" dirty="0"/>
              <a:t>24</a:t>
            </a:r>
            <a:r>
              <a:rPr lang="zh-CN" altLang="en-US" sz="3600" dirty="0"/>
              <a:t>  </a:t>
            </a:r>
            <a:r>
              <a:rPr lang="en-US" altLang="zh-CN" sz="3600" dirty="0"/>
              <a:t>Arial</a:t>
            </a:r>
            <a:r>
              <a:rPr lang="zh-CN" altLang="en-US" sz="3600" dirty="0"/>
              <a:t>）</a:t>
            </a:r>
            <a:r>
              <a:rPr lang="en-US" altLang="zh-CN" sz="3600" dirty="0"/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dirty="0"/>
              <a:t>                                  单位：</a:t>
            </a:r>
            <a:r>
              <a:rPr lang="en-US" altLang="zh-CN" sz="3600" dirty="0"/>
              <a:t>24</a:t>
            </a:r>
            <a:r>
              <a:rPr lang="zh-CN" altLang="en-US" sz="3600" dirty="0"/>
              <a:t>号宋体 </a:t>
            </a:r>
            <a:r>
              <a:rPr lang="en-US" altLang="zh-CN" sz="3600" dirty="0"/>
              <a:t>| 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3600" dirty="0" err="1"/>
              <a:t>Organzation</a:t>
            </a:r>
            <a:r>
              <a:rPr lang="zh-CN" altLang="en-US" sz="3600" dirty="0"/>
              <a:t>：</a:t>
            </a:r>
            <a:r>
              <a:rPr lang="en-US" altLang="zh-CN" sz="3600" dirty="0"/>
              <a:t>24</a:t>
            </a:r>
            <a:r>
              <a:rPr lang="zh-CN" altLang="en-US" sz="3600" dirty="0"/>
              <a:t> </a:t>
            </a:r>
            <a:r>
              <a:rPr lang="en-US" altLang="zh-CN" sz="3600" dirty="0"/>
              <a:t>Arial</a:t>
            </a:r>
            <a:r>
              <a:rPr lang="zh-CN" altLang="en-US" sz="3600" dirty="0"/>
              <a:t>）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114413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1192</Words>
  <Application>Microsoft Office PowerPoint</Application>
  <PresentationFormat>自定义</PresentationFormat>
  <Paragraphs>23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黑体</vt:lpstr>
      <vt:lpstr>Aptos</vt:lpstr>
      <vt:lpstr>Aptos Display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 he</dc:creator>
  <cp:lastModifiedBy>gu he</cp:lastModifiedBy>
  <cp:revision>5</cp:revision>
  <dcterms:created xsi:type="dcterms:W3CDTF">2024-09-28T07:40:23Z</dcterms:created>
  <dcterms:modified xsi:type="dcterms:W3CDTF">2024-09-30T01:45:33Z</dcterms:modified>
</cp:coreProperties>
</file>