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5" r:id="rId3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85F"/>
    <a:srgbClr val="2A375D"/>
    <a:srgbClr val="445A8F"/>
    <a:srgbClr val="465E98"/>
    <a:srgbClr val="DEECEF"/>
    <a:srgbClr val="3A5189"/>
    <a:srgbClr val="FEFEFE"/>
    <a:srgbClr val="435D9D"/>
    <a:srgbClr val="455F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howGuides="1">
      <p:cViewPr varScale="1">
        <p:scale>
          <a:sx n="81" d="100"/>
          <a:sy n="81" d="100"/>
        </p:scale>
        <p:origin x="57" y="30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9" d="100"/>
          <a:sy n="99" d="100"/>
        </p:scale>
        <p:origin x="357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EE7F752-269E-4B5C-B495-4B33B4800A06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E861E8E-D392-497B-BB21-122DD7C27CF3}" type="slidenum"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3678BA1-10EF-4007-B03F-607453227871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 rtl="0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 rtl="0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 rtl="0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 rtl="0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9555D449-B875-4B8D-8E66-224D27E54C9A}" type="slidenum">
              <a:rPr lang="en-US" altLang="zh-CN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jpeg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-635"/>
            <a:ext cx="12193200" cy="6858675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4835860" y="1719536"/>
            <a:ext cx="2520280" cy="33215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67070" y="5144010"/>
            <a:ext cx="3456384" cy="94432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1" dirty="0">
                <a:latin typeface="+mj-lt"/>
                <a:ea typeface="幼圆" panose="02010509060101010101" pitchFamily="49" charset="-122"/>
              </a:rPr>
              <a:t>Prof. </a:t>
            </a:r>
            <a:r>
              <a:rPr lang="en-US" altLang="zh-CN" sz="2000" b="1" dirty="0" err="1">
                <a:latin typeface="+mj-lt"/>
                <a:ea typeface="幼圆" panose="02010509060101010101" pitchFamily="49" charset="-122"/>
              </a:rPr>
              <a:t>Xiaofeng</a:t>
            </a:r>
            <a:r>
              <a:rPr lang="en-US" altLang="zh-CN" sz="2000" b="1" dirty="0">
                <a:latin typeface="+mj-lt"/>
                <a:ea typeface="幼圆" panose="02010509060101010101" pitchFamily="49" charset="-122"/>
              </a:rPr>
              <a:t> Qu   </a:t>
            </a:r>
            <a:endParaRPr lang="en-US" altLang="zh-CN" sz="2000" b="1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b="1" dirty="0">
                <a:latin typeface="+mj-ea"/>
                <a:ea typeface="+mj-ea"/>
                <a:cs typeface="Calibri" panose="020F0502020204030204" pitchFamily="34" charset="0"/>
              </a:rPr>
              <a:t>曲晓峰 教授</a:t>
            </a:r>
            <a:endParaRPr lang="en-US" altLang="zh-CN" sz="2000" b="1" dirty="0">
              <a:latin typeface="+mj-ea"/>
              <a:ea typeface="+mj-ea"/>
              <a:cs typeface="Calibri" panose="020F0502020204030204" pitchFamily="34" charset="0"/>
            </a:endParaRPr>
          </a:p>
          <a:p>
            <a:pPr algn="ctr"/>
            <a:endParaRPr lang="en-US" altLang="zh-CN" sz="1200" b="1" dirty="0">
              <a:solidFill>
                <a:srgbClr val="ACCBF9">
                  <a:lumMod val="25000"/>
                </a:srgbClr>
              </a:solidFill>
              <a:ea typeface="幼圆" panose="020105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8" name="TextBox 4"/>
          <p:cNvSpPr txBox="1"/>
          <p:nvPr/>
        </p:nvSpPr>
        <p:spPr>
          <a:xfrm flipH="1">
            <a:off x="203236" y="1768761"/>
            <a:ext cx="4543284" cy="3720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tx2">
                  <a:lumMod val="75000"/>
                  <a:lumOff val="25000"/>
                </a:schemeClr>
              </a:buClr>
            </a:pPr>
            <a:r>
              <a:rPr lang="zh-CN" altLang="en-US" dirty="0">
                <a:latin typeface="+mn-ea"/>
                <a:cs typeface="Calibri" panose="020F0502020204030204" pitchFamily="34" charset="0"/>
                <a:sym typeface="+mn-ea"/>
              </a:rPr>
              <a:t>大连医科大学附属第二医院</a:t>
            </a:r>
            <a:endParaRPr lang="en-US" altLang="zh-CN" dirty="0">
              <a:latin typeface="+mn-ea"/>
              <a:cs typeface="Calibri" panose="020F0502020204030204" pitchFamily="34" charset="0"/>
              <a:sym typeface="+mn-ea"/>
            </a:endParaRPr>
          </a:p>
          <a:p>
            <a:pPr algn="ctr">
              <a:lnSpc>
                <a:spcPct val="150000"/>
              </a:lnSpc>
              <a:buClr>
                <a:schemeClr val="tx2">
                  <a:lumMod val="75000"/>
                  <a:lumOff val="25000"/>
                </a:schemeClr>
              </a:buClr>
            </a:pPr>
            <a:r>
              <a:rPr lang="zh-CN" altLang="en-US" dirty="0">
                <a:latin typeface="+mn-ea"/>
                <a:cs typeface="Calibri" panose="020F0502020204030204" pitchFamily="34" charset="0"/>
                <a:sym typeface="+mn-ea"/>
              </a:rPr>
              <a:t>放射科副主任（主持工作）</a:t>
            </a:r>
            <a:endParaRPr lang="zh-CN" altLang="en-US" dirty="0">
              <a:latin typeface="+mn-ea"/>
              <a:cs typeface="Calibri" panose="020F0502020204030204" pitchFamily="34" charset="0"/>
              <a:sym typeface="+mn-ea"/>
            </a:endParaRPr>
          </a:p>
          <a:p>
            <a:pPr algn="ctr">
              <a:lnSpc>
                <a:spcPct val="150000"/>
              </a:lnSpc>
              <a:buClr>
                <a:schemeClr val="tx2">
                  <a:lumMod val="75000"/>
                  <a:lumOff val="25000"/>
                </a:schemeClr>
              </a:buClr>
            </a:pPr>
            <a:endParaRPr lang="en-US" altLang="zh-CN" dirty="0">
              <a:latin typeface="+mn-ea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buClr>
                <a:schemeClr val="tx2">
                  <a:lumMod val="75000"/>
                  <a:lumOff val="25000"/>
                </a:schemeClr>
              </a:buClr>
            </a:pPr>
            <a:r>
              <a:rPr lang="zh-CN" altLang="en-US" dirty="0">
                <a:latin typeface="+mn-ea"/>
                <a:cs typeface="Calibri" panose="020F0502020204030204" pitchFamily="34" charset="0"/>
              </a:rPr>
              <a:t>辽宁省医学会放射学分会副主任委员</a:t>
            </a:r>
            <a:endParaRPr lang="zh-CN" altLang="en-US" dirty="0">
              <a:latin typeface="+mn-ea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buClr>
                <a:schemeClr val="tx2">
                  <a:lumMod val="75000"/>
                  <a:lumOff val="25000"/>
                </a:schemeClr>
              </a:buClr>
            </a:pPr>
            <a:r>
              <a:rPr lang="zh-CN" altLang="en-US" dirty="0">
                <a:latin typeface="+mn-ea"/>
                <a:cs typeface="Calibri" panose="020F0502020204030204" pitchFamily="34" charset="0"/>
              </a:rPr>
              <a:t>大连医学会放射学分会副主任委员</a:t>
            </a:r>
            <a:endParaRPr lang="zh-CN" altLang="en-US" dirty="0">
              <a:latin typeface="+mn-ea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buClr>
                <a:schemeClr val="tx2">
                  <a:lumMod val="75000"/>
                  <a:lumOff val="25000"/>
                </a:schemeClr>
              </a:buClr>
            </a:pPr>
            <a:endParaRPr lang="zh-CN" altLang="en-US" dirty="0">
              <a:latin typeface="+mn-ea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buClr>
                <a:schemeClr val="tx2">
                  <a:lumMod val="75000"/>
                  <a:lumOff val="25000"/>
                </a:schemeClr>
              </a:buClr>
            </a:pP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buClr>
                <a:schemeClr val="tx2">
                  <a:lumMod val="75000"/>
                  <a:lumOff val="25000"/>
                </a:schemeClr>
              </a:buClr>
            </a:pPr>
            <a:endParaRPr lang="en-US" altLang="zh-CN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buClr>
                <a:schemeClr val="tx2">
                  <a:lumMod val="75000"/>
                  <a:lumOff val="25000"/>
                </a:schemeClr>
              </a:buClr>
            </a:pPr>
            <a:endParaRPr lang="en-US" altLang="zh-CN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9" name="TextBox 4"/>
          <p:cNvSpPr txBox="1"/>
          <p:nvPr/>
        </p:nvSpPr>
        <p:spPr>
          <a:xfrm flipH="1">
            <a:off x="7393395" y="1768761"/>
            <a:ext cx="4823285" cy="245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242852">
                  <a:lumMod val="75000"/>
                  <a:lumOff val="25000"/>
                </a:srgbClr>
              </a:buClr>
              <a:buFont typeface="Wingdings" panose="05000000000000000000" pitchFamily="2" charset="2"/>
              <a:buChar char="l"/>
            </a:pPr>
            <a:r>
              <a:rPr lang="en-US" altLang="zh-CN" sz="1600" dirty="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Deputy Director, Radiology , The Second Affiliated Hospital of Dalian Medical University</a:t>
            </a:r>
            <a:endParaRPr lang="en-US" altLang="zh-CN" sz="1600" dirty="0"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>
              <a:lnSpc>
                <a:spcPct val="150000"/>
              </a:lnSpc>
              <a:buClr>
                <a:srgbClr val="242852">
                  <a:lumMod val="75000"/>
                  <a:lumOff val="25000"/>
                </a:srgbClr>
              </a:buClr>
            </a:pPr>
            <a:endParaRPr lang="en-US" altLang="zh-CN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242852">
                  <a:lumMod val="75000"/>
                  <a:lumOff val="25000"/>
                </a:srgbClr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Vice Chairman of Radiology Branch of Liaoning Medical Association</a:t>
            </a:r>
            <a:endParaRPr lang="en-US" altLang="zh-CN" sz="1400" dirty="0"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marL="285750" indent="-285750">
              <a:lnSpc>
                <a:spcPct val="150000"/>
              </a:lnSpc>
              <a:buClr>
                <a:srgbClr val="242852">
                  <a:lumMod val="75000"/>
                  <a:lumOff val="25000"/>
                </a:srgbClr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Deputy director of Dalian Medical Association radiology branch</a:t>
            </a:r>
            <a:endParaRPr lang="en-US" altLang="zh-CN" sz="14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613" y="1779410"/>
            <a:ext cx="2105507" cy="3161758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办公室主题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办公室主题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医疗设计演示文稿（宽屏）</Template>
  <TotalTime>0</TotalTime>
  <Words>296</Words>
  <Application>WPS 演示</Application>
  <PresentationFormat>宽屏</PresentationFormat>
  <Paragraphs>19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Microsoft YaHei UI</vt:lpstr>
      <vt:lpstr>Calibri</vt:lpstr>
      <vt:lpstr>微软雅黑</vt:lpstr>
      <vt:lpstr>幼圆</vt:lpstr>
      <vt:lpstr>Calibri</vt:lpstr>
      <vt:lpstr>黑体</vt:lpstr>
      <vt:lpstr>Arial Unicode MS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he gu</dc:creator>
  <cp:lastModifiedBy>李宁</cp:lastModifiedBy>
  <cp:revision>26</cp:revision>
  <dcterms:created xsi:type="dcterms:W3CDTF">2023-09-09T01:33:00Z</dcterms:created>
  <dcterms:modified xsi:type="dcterms:W3CDTF">2024-10-04T08:36:54Z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D5880BF584474C818633246A5E3C87D0_13</vt:lpwstr>
  </property>
  <property fmtid="{D5CDD505-2E9C-101B-9397-08002B2CF9AE}" pid="3" name="KSOProductBuildVer">
    <vt:lpwstr>2052-12.1.0.18276</vt:lpwstr>
  </property>
</Properties>
</file>