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</p:sldIdLst>
  <p:sldSz cx="12192000" cy="6858000"/>
  <p:notesSz cx="6858000" cy="9144000"/>
  <p:custDataLst>
    <p:tags r:id="rId1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viewProps" Target="viewProps.xml"/><Relationship Id="rId8" Type="http://schemas.openxmlformats.org/officeDocument/2006/relationships/presProps" Target="presProps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1" Type="http://schemas.openxmlformats.org/officeDocument/2006/relationships/tags" Target="tags/tag9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996390" y="804845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defRPr kumimoji="0" lang="en-US" altLang="zh-CN" sz="4400" b="1" i="0" u="none" strike="noStrike" kern="1200" cap="none" spc="0" normalizeH="0" baseline="0" noProof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996390" y="1980585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  <a:defRPr kumimoji="0" lang="en-US" altLang="zh-CN" sz="28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1"/>
          <p:cNvSpPr>
            <a:spLocks noGrp="1"/>
          </p:cNvSpPr>
          <p:nvPr/>
        </p:nvSpPr>
        <p:spPr>
          <a:xfrm>
            <a:off x="1143635" y="1747520"/>
            <a:ext cx="9903460" cy="238760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 fontAlgn="auto">
              <a:lnSpc>
                <a:spcPct val="150000"/>
              </a:lnSpc>
            </a:pPr>
            <a:r>
              <a:rPr lang="zh-CN" altLang="en-US" sz="5400" b="1" spc="200">
                <a:solidFill>
                  <a:srgbClr val="244F8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FillTx/>
                <a:sym typeface="+mn-ea"/>
              </a:rPr>
              <a:t>标题</a:t>
            </a:r>
            <a:endParaRPr lang="zh-CN" altLang="en-US" sz="5400" b="1" spc="200">
              <a:solidFill>
                <a:srgbClr val="244F8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FillTx/>
              <a:sym typeface="+mn-ea"/>
            </a:endParaRPr>
          </a:p>
        </p:txBody>
      </p:sp>
      <p:sp>
        <p:nvSpPr>
          <p:cNvPr id="5" name="副标题 2"/>
          <p:cNvSpPr>
            <a:spLocks noGrp="1"/>
          </p:cNvSpPr>
          <p:nvPr/>
        </p:nvSpPr>
        <p:spPr>
          <a:xfrm>
            <a:off x="3448050" y="3760470"/>
            <a:ext cx="5295265" cy="1655445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lnSpc>
                <a:spcPct val="150000"/>
              </a:lnSpc>
              <a:buClrTx/>
              <a:buSzTx/>
              <a:buFontTx/>
              <a:buNone/>
            </a:pPr>
            <a:r>
              <a:rPr lang="zh-CN" altLang="en-US" b="1">
                <a:solidFill>
                  <a:srgbClr val="244F8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>姓名与职称：xxxxxx</a:t>
            </a:r>
            <a:endParaRPr lang="zh-CN" altLang="en-US" b="1">
              <a:solidFill>
                <a:srgbClr val="244F8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ym typeface="+mn-ea"/>
            </a:endParaRPr>
          </a:p>
          <a:p>
            <a:pPr marL="0" algn="ctr">
              <a:lnSpc>
                <a:spcPct val="150000"/>
              </a:lnSpc>
              <a:buClrTx/>
              <a:buSzTx/>
              <a:buFontTx/>
              <a:buNone/>
            </a:pPr>
            <a:r>
              <a:rPr lang="zh-CN" altLang="en-US" b="1">
                <a:solidFill>
                  <a:srgbClr val="244F8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>单位 ：xxxxxx</a:t>
            </a:r>
            <a:endParaRPr lang="zh-CN" altLang="en-US" b="1">
              <a:solidFill>
                <a:srgbClr val="244F8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 sz="400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 sz="2600"/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2298700"/>
            <a:ext cx="9144000" cy="26162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3&quot;:[4364924,4364942],&quot;65&quot;:[20205081]}"/>
</p:tagLst>
</file>

<file path=ppt/tags/tag9.xml><?xml version="1.0" encoding="utf-8"?>
<p:tagLst xmlns:p="http://schemas.openxmlformats.org/presentationml/2006/main">
  <p:tag name="resource_record_key" val="{&quot;13&quot;:[4364924,4364942],&quot;65&quot;:[20205081]}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</Words>
  <Application>WPS 演示</Application>
  <PresentationFormat>宽屏</PresentationFormat>
  <Paragraphs>5</Paragraphs>
  <Slides>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3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Wuchao Li</cp:lastModifiedBy>
  <cp:revision>159</cp:revision>
  <dcterms:created xsi:type="dcterms:W3CDTF">2019-06-19T02:08:00Z</dcterms:created>
  <dcterms:modified xsi:type="dcterms:W3CDTF">2025-06-05T07:40:18Z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2052-12.1.0.21171</vt:lpwstr>
  </property>
  <property fmtid="{D5CDD505-2E9C-101B-9397-08002B2CF9AE}" pid="3" name="ICV">
    <vt:lpwstr>65149BBA9F224970B04A7FE09F7B536D_13</vt:lpwstr>
  </property>
</Properties>
</file>