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599525" cy="2879979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071" userDrawn="1">
          <p15:clr>
            <a:srgbClr val="A4A3A4"/>
          </p15:clr>
        </p15:guide>
        <p15:guide id="2" pos="680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9071"/>
        <p:guide pos="6803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1.xml"/><Relationship Id="rId5" Type="http://schemas.openxmlformats.org/officeDocument/2006/relationships/tags" Target="../tags/tag50.xml"/><Relationship Id="rId4" Type="http://schemas.openxmlformats.org/officeDocument/2006/relationships/tags" Target="../tags/tag49.xml"/><Relationship Id="rId3" Type="http://schemas.openxmlformats.org/officeDocument/2006/relationships/tags" Target="../tags/tag48.xml"/><Relationship Id="rId2" Type="http://schemas.openxmlformats.org/officeDocument/2006/relationships/tags" Target="../tags/tag47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16.xml"/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4.xml"/><Relationship Id="rId8" Type="http://schemas.openxmlformats.org/officeDocument/2006/relationships/tags" Target="../tags/tag23.xml"/><Relationship Id="rId7" Type="http://schemas.openxmlformats.org/officeDocument/2006/relationships/tags" Target="../tags/tag22.xml"/><Relationship Id="rId6" Type="http://schemas.openxmlformats.org/officeDocument/2006/relationships/tags" Target="../tags/tag21.xml"/><Relationship Id="rId5" Type="http://schemas.openxmlformats.org/officeDocument/2006/relationships/tags" Target="../tags/tag20.xml"/><Relationship Id="rId4" Type="http://schemas.openxmlformats.org/officeDocument/2006/relationships/tags" Target="../tags/tag19.xml"/><Relationship Id="rId3" Type="http://schemas.openxmlformats.org/officeDocument/2006/relationships/tags" Target="../tags/tag18.xml"/><Relationship Id="rId2" Type="http://schemas.openxmlformats.org/officeDocument/2006/relationships/tags" Target="../tags/tag1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28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1.xml"/><Relationship Id="rId3" Type="http://schemas.openxmlformats.org/officeDocument/2006/relationships/tags" Target="../tags/tag30.xml"/><Relationship Id="rId2" Type="http://schemas.openxmlformats.org/officeDocument/2006/relationships/tags" Target="../tags/tag29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37.xml"/><Relationship Id="rId6" Type="http://schemas.openxmlformats.org/officeDocument/2006/relationships/tags" Target="../tags/tag36.xml"/><Relationship Id="rId5" Type="http://schemas.openxmlformats.org/officeDocument/2006/relationships/tags" Target="../tags/tag35.xml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壁报-90x120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21603487" cy="28799789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1077874" y="3250394"/>
            <a:ext cx="19439999" cy="23024883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2123858" y="10431496"/>
            <a:ext cx="17360786" cy="4278425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1417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2123858" y="14951811"/>
            <a:ext cx="17360786" cy="1980472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567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74" y="2554961"/>
            <a:ext cx="19433621" cy="296315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077874" y="6258898"/>
            <a:ext cx="19433621" cy="19986142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3527008" y="16161260"/>
            <a:ext cx="13763621" cy="3220158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10395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3527008" y="19381418"/>
            <a:ext cx="13763621" cy="3643465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425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108013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2pPr>
            <a:lvl3pPr marL="21602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3pPr>
            <a:lvl4pPr marL="323977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4pPr>
            <a:lvl5pPr marL="431990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5pPr>
            <a:lvl6pPr marL="540004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6pPr>
            <a:lvl7pPr marL="6480175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7pPr>
            <a:lvl8pPr marL="75603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8pPr>
            <a:lvl9pPr marL="8639810" indent="0">
              <a:buNone/>
              <a:defRPr sz="37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74" y="2554961"/>
            <a:ext cx="19433621" cy="296315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1077874" y="6304252"/>
            <a:ext cx="9171496" cy="19940788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1359133" y="6304252"/>
            <a:ext cx="9171496" cy="19940788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74" y="2554961"/>
            <a:ext cx="19433621" cy="296315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077874" y="6001890"/>
            <a:ext cx="9464881" cy="160252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1077874" y="7785827"/>
            <a:ext cx="9464881" cy="1845921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11047588" y="5970516"/>
            <a:ext cx="9464881" cy="160252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4725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1080135" indent="0">
              <a:buNone/>
              <a:defRPr sz="4725" b="1"/>
            </a:lvl2pPr>
            <a:lvl3pPr marL="2160270" indent="0">
              <a:buNone/>
              <a:defRPr sz="4250" b="1"/>
            </a:lvl3pPr>
            <a:lvl4pPr marL="3239770" indent="0">
              <a:buNone/>
              <a:defRPr sz="3780" b="1"/>
            </a:lvl4pPr>
            <a:lvl5pPr marL="4319905" indent="0">
              <a:buNone/>
              <a:defRPr sz="3780" b="1"/>
            </a:lvl5pPr>
            <a:lvl6pPr marL="5400040" indent="0">
              <a:buNone/>
              <a:defRPr sz="3780" b="1"/>
            </a:lvl6pPr>
            <a:lvl7pPr marL="6480175" indent="0">
              <a:buNone/>
              <a:defRPr sz="3780" b="1"/>
            </a:lvl7pPr>
            <a:lvl8pPr marL="7560310" indent="0">
              <a:buNone/>
              <a:defRPr sz="3780" b="1"/>
            </a:lvl8pPr>
            <a:lvl9pPr marL="8639810" indent="0">
              <a:buNone/>
              <a:defRPr sz="378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11047588" y="7785827"/>
            <a:ext cx="9464881" cy="18459213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1077874" y="2554961"/>
            <a:ext cx="19433621" cy="296315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1077874" y="6531024"/>
            <a:ext cx="9271199" cy="19351182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11250708" y="6531024"/>
            <a:ext cx="9260787" cy="19351182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378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8132519" y="3840000"/>
            <a:ext cx="1849606" cy="21120001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6615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1620000" y="3840000"/>
            <a:ext cx="16244645" cy="21120001"/>
          </a:xfrm>
        </p:spPr>
        <p:txBody>
          <a:bodyPr vert="eaVert" lIns="46800" tIns="46800" rIns="46800" bIns="46800"/>
          <a:lstStyle>
            <a:lvl1pPr marL="539750" indent="-539750">
              <a:spcAft>
                <a:spcPts val="1000"/>
              </a:spcAft>
              <a:defRPr spc="300"/>
            </a:lvl1pPr>
            <a:lvl2pPr marL="1619885" indent="-539750">
              <a:defRPr spc="300"/>
            </a:lvl2pPr>
            <a:lvl3pPr marL="2700020" indent="-539750">
              <a:defRPr spc="300"/>
            </a:lvl3pPr>
            <a:lvl4pPr marL="3780155" indent="-539750">
              <a:defRPr spc="300"/>
            </a:lvl4pPr>
            <a:lvl5pPr marL="4860290" indent="-53975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57.xml"/><Relationship Id="rId16" Type="http://schemas.openxmlformats.org/officeDocument/2006/relationships/tags" Target="../tags/tag56.xml"/><Relationship Id="rId15" Type="http://schemas.openxmlformats.org/officeDocument/2006/relationships/tags" Target="../tags/tag55.xml"/><Relationship Id="rId14" Type="http://schemas.openxmlformats.org/officeDocument/2006/relationships/tags" Target="../tags/tag54.xml"/><Relationship Id="rId13" Type="http://schemas.openxmlformats.org/officeDocument/2006/relationships/tags" Target="../tags/tag53.xml"/><Relationship Id="rId12" Type="http://schemas.openxmlformats.org/officeDocument/2006/relationships/tags" Target="../tags/tag5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1077874" y="2554961"/>
            <a:ext cx="19433621" cy="296315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1077874" y="6258898"/>
            <a:ext cx="19433621" cy="19986142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1084252" y="26517166"/>
            <a:ext cx="4783464" cy="1330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7292126" y="26517166"/>
            <a:ext cx="7015748" cy="1330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15728031" y="26517166"/>
            <a:ext cx="4783464" cy="13303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236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60270" rtl="0" eaLnBrk="1" fontAlgn="auto" latinLnBrk="0" hangingPunct="1">
        <a:lnSpc>
          <a:spcPct val="100000"/>
        </a:lnSpc>
        <a:spcBef>
          <a:spcPct val="0"/>
        </a:spcBef>
        <a:buNone/>
        <a:defRPr sz="8505" b="0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539750" indent="-539750" algn="l" defTabSz="2160270" rtl="0" eaLnBrk="1" fontAlgn="auto" latinLnBrk="0" hangingPunct="1">
        <a:lnSpc>
          <a:spcPct val="130000"/>
        </a:lnSpc>
        <a:spcBef>
          <a:spcPct val="1000"/>
        </a:spcBef>
        <a:spcAft>
          <a:spcPts val="1000"/>
        </a:spcAft>
        <a:buFont typeface="Arial" panose="020B0604020202020204" pitchFamily="34" charset="0"/>
        <a:buChar char="●"/>
        <a:defRPr sz="425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161988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tabLst>
          <a:tab pos="3802380" algn="l"/>
          <a:tab pos="3802380" algn="l"/>
          <a:tab pos="3802380" algn="l"/>
          <a:tab pos="3802380" algn="l"/>
        </a:tabLst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270002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600"/>
        </a:spcAft>
        <a:buFont typeface="Arial" panose="020B0604020202020204" pitchFamily="34" charset="0"/>
        <a:buChar char="●"/>
        <a:defRPr sz="378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3780155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Wingdings" panose="05000000000000000000" charset="0"/>
        <a:buChar char="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4860290" indent="-539750" algn="l" defTabSz="2160270" rtl="0" eaLnBrk="1" fontAlgn="auto" latinLnBrk="0" hangingPunct="1">
        <a:lnSpc>
          <a:spcPct val="120000"/>
        </a:lnSpc>
        <a:spcBef>
          <a:spcPct val="1000"/>
        </a:spcBef>
        <a:spcAft>
          <a:spcPts val="300"/>
        </a:spcAft>
        <a:buFont typeface="Arial" panose="020B0604020202020204" pitchFamily="34" charset="0"/>
        <a:buChar char="•"/>
        <a:defRPr sz="3305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593979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701992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8100060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9180195" indent="-539750" algn="l" defTabSz="2160270" rtl="0" eaLnBrk="1" latinLnBrk="0" hangingPunct="1">
        <a:lnSpc>
          <a:spcPct val="90000"/>
        </a:lnSpc>
        <a:spcBef>
          <a:spcPts val="1185"/>
        </a:spcBef>
        <a:buFont typeface="Arial" panose="020B0604020202020204" pitchFamily="34" charset="0"/>
        <a:buChar char="•"/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1pPr>
      <a:lvl2pPr marL="108013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2pPr>
      <a:lvl3pPr marL="21602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3pPr>
      <a:lvl4pPr marL="323977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4pPr>
      <a:lvl5pPr marL="431990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5pPr>
      <a:lvl6pPr marL="540004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6pPr>
      <a:lvl7pPr marL="6480175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7pPr>
      <a:lvl8pPr marL="75603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8pPr>
      <a:lvl9pPr marL="8639810" algn="l" defTabSz="2160270" rtl="0" eaLnBrk="1" latinLnBrk="0" hangingPunct="1">
        <a:defRPr sz="42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9"/>
          <p:cNvSpPr>
            <a:spLocks noChangeArrowheads="1"/>
          </p:cNvSpPr>
          <p:nvPr/>
        </p:nvSpPr>
        <p:spPr bwMode="auto">
          <a:xfrm>
            <a:off x="2717253" y="9113989"/>
            <a:ext cx="16167931" cy="6512560"/>
          </a:xfrm>
          <a:prstGeom prst="rect">
            <a:avLst/>
          </a:prstGeom>
          <a:noFill/>
          <a:ln>
            <a:noFill/>
          </a:ln>
        </p:spPr>
        <p:txBody>
          <a:bodyPr wrap="square" lIns="603318" tIns="301659" rIns="603318" bIns="301659">
            <a:spAutoFit/>
          </a:bodyPr>
          <a:lstStyle>
            <a:lvl1pPr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1pPr>
            <a:lvl2pPr marL="742950" indent="-285750"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2pPr>
            <a:lvl3pPr marL="1143000" indent="-228600"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3pPr>
            <a:lvl4pPr marL="1600200" indent="-228600"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4pPr>
            <a:lvl5pPr marL="2057400" indent="-228600"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5pPr>
            <a:lvl6pPr marL="25146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6pPr>
            <a:lvl7pPr marL="29718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7pPr>
            <a:lvl8pPr marL="34290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8pPr>
            <a:lvl9pPr marL="3886200" indent="-228600" defTabSz="2968625" eaLnBrk="0" fontAlgn="base" hangingPunct="0">
              <a:spcBef>
                <a:spcPct val="0"/>
              </a:spcBef>
              <a:spcAft>
                <a:spcPct val="0"/>
              </a:spcAft>
              <a:defRPr sz="5800">
                <a:solidFill>
                  <a:schemeClr val="tx1"/>
                </a:solidFill>
                <a:latin typeface="Calibri" panose="020F0502020204030204" charset="0"/>
                <a:ea typeface="宋体" panose="02010600030101010101" pitchFamily="2" charset="-122"/>
              </a:defRPr>
            </a:lvl9pPr>
          </a:lstStyle>
          <a:p>
            <a:pPr marL="0" marR="0" lvl="0" indent="0" algn="ct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中文题目采用黑体</a:t>
            </a:r>
            <a:r>
              <a:rPr kumimoji="0" lang="zh-CN" altLang="zh-CN" sz="8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9</a:t>
            </a:r>
            <a:r>
              <a:rPr kumimoji="0" lang="en-US" altLang="zh-CN" sz="8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0</a:t>
            </a:r>
            <a:r>
              <a:rPr kumimoji="0" lang="zh-CN" altLang="en-US" sz="8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黑体" panose="02010609060101010101" pitchFamily="49" charset="-122"/>
                <a:ea typeface="黑体" panose="02010609060101010101" pitchFamily="49" charset="-122"/>
                <a:cs typeface="黑体" panose="02010609060101010101" pitchFamily="49" charset="-122"/>
              </a:rPr>
              <a:t>号字体加粗</a:t>
            </a:r>
            <a:endParaRPr kumimoji="0" lang="en-US" altLang="zh-CN" sz="8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黑体" panose="02010609060101010101" pitchFamily="49" charset="-122"/>
              <a:ea typeface="黑体" panose="02010609060101010101" pitchFamily="49" charset="-122"/>
              <a:cs typeface="黑体" panose="02010609060101010101" pitchFamily="49" charset="-122"/>
            </a:endParaRPr>
          </a:p>
          <a:p>
            <a:pPr marL="0" marR="0" lvl="0" indent="0" algn="ctr" defTabSz="29686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宋体" panose="02010600030101010101" pitchFamily="2" charset="-122"/>
                <a:cs typeface="+mn-cs"/>
              </a:rPr>
              <a:t>作者采用</a:t>
            </a:r>
            <a:r>
              <a:rPr kumimoji="0" lang="zh-CN" altLang="zh-CN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宋体" panose="02010600030101010101" pitchFamily="2" charset="-122"/>
                <a:cs typeface="+mn-cs"/>
              </a:rPr>
              <a:t>6</a:t>
            </a: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宋体" panose="02010600030101010101" pitchFamily="2" charset="-122"/>
                <a:cs typeface="+mn-cs"/>
              </a:rPr>
              <a:t>0</a:t>
            </a: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宋体" panose="02010600030101010101" pitchFamily="2" charset="-122"/>
                <a:cs typeface="+mn-cs"/>
              </a:rPr>
              <a:t>号宋体</a:t>
            </a:r>
            <a:endParaRPr kumimoji="0" lang="en-US" altLang="zh-CN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单位采用</a:t>
            </a:r>
            <a:r>
              <a:rPr kumimoji="0" lang="zh-CN" altLang="zh-CN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6</a:t>
            </a:r>
            <a:r>
              <a:rPr kumimoji="0" lang="en-US" altLang="zh-CN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0</a:t>
            </a:r>
            <a:r>
              <a:rPr kumimoji="0" lang="zh-CN" alt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ea"/>
                <a:ea typeface="+mj-ea"/>
                <a:cs typeface="+mn-cs"/>
              </a:rPr>
              <a:t>号宋体</a:t>
            </a:r>
            <a:endParaRPr kumimoji="0" lang="zh-CN" altLang="en-US" sz="4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ea"/>
              <a:ea typeface="+mj-ea"/>
              <a:cs typeface="+mn-cs"/>
            </a:endParaRPr>
          </a:p>
          <a:p>
            <a:pPr marL="0" marR="0" lvl="0" indent="0" algn="ct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8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微软雅黑" panose="020B0503020204020204" charset="-122"/>
              <a:ea typeface="微软雅黑" panose="020B0503020204020204" charset="-122"/>
              <a:cs typeface="+mn-cs"/>
            </a:endParaRPr>
          </a:p>
          <a:p>
            <a:pPr marL="0" marR="0" lvl="0" indent="0" algn="ct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白色区域为编辑区域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  <a:p>
            <a:pPr marL="0" marR="0" lvl="0" indent="0" algn="ctr" defTabSz="296862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72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ea"/>
                <a:ea typeface="+mn-ea"/>
                <a:cs typeface="+mn-cs"/>
              </a:rPr>
              <a:t>一份壁报一页</a:t>
            </a:r>
            <a:endParaRPr kumimoji="0" lang="zh-CN" altLang="en-US" sz="72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ea"/>
              <a:ea typeface="+mn-ea"/>
              <a:cs typeface="+mn-cs"/>
            </a:endParaRPr>
          </a:p>
        </p:txBody>
      </p:sp>
      <p:sp>
        <p:nvSpPr>
          <p:cNvPr id="10" name="圆角矩形 9"/>
          <p:cNvSpPr/>
          <p:nvPr/>
        </p:nvSpPr>
        <p:spPr>
          <a:xfrm>
            <a:off x="2717253" y="7026001"/>
            <a:ext cx="16165391" cy="10681249"/>
          </a:xfrm>
          <a:prstGeom prst="roundRect">
            <a:avLst/>
          </a:prstGeom>
          <a:noFill/>
          <a:ln w="25400" cmpd="sng">
            <a:solidFill>
              <a:schemeClr val="bg1">
                <a:lumMod val="85000"/>
              </a:schemeClr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 fontAlgn="base"/>
            <a:endParaRPr lang="zh-CN" altLang="en-US" sz="7200" strike="noStrike" noProof="1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5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WPS">
  <a:themeElements>
    <a:clrScheme name="WPS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874CB"/>
      </a:accent1>
      <a:accent2>
        <a:srgbClr val="EE822F"/>
      </a:accent2>
      <a:accent3>
        <a:srgbClr val="F2BA02"/>
      </a:accent3>
      <a:accent4>
        <a:srgbClr val="75BD42"/>
      </a:accent4>
      <a:accent5>
        <a:srgbClr val="30C0B4"/>
      </a:accent5>
      <a:accent6>
        <a:srgbClr val="E54C5E"/>
      </a:accent6>
      <a:hlink>
        <a:srgbClr val="0026E5"/>
      </a:hlink>
      <a:folHlink>
        <a:srgbClr val="7E1FAD"/>
      </a:folHlink>
    </a:clrScheme>
    <a:fontScheme name="WPS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WPS">
      <a:fillStyleLst>
        <a:solidFill>
          <a:schemeClr val="phClr"/>
        </a:solidFill>
        <a:gradFill>
          <a:gsLst>
            <a:gs pos="0">
              <a:schemeClr val="phClr">
                <a:lumOff val="17500"/>
              </a:schemeClr>
            </a:gs>
            <a:gs pos="100000">
              <a:schemeClr val="phClr"/>
            </a:gs>
          </a:gsLst>
          <a:lin ang="2700000" scaled="0"/>
        </a:gradFill>
        <a:gradFill>
          <a:gsLst>
            <a:gs pos="0">
              <a:schemeClr val="phClr">
                <a:hueOff val="-2520000"/>
              </a:schemeClr>
            </a:gs>
            <a:gs pos="100000">
              <a:schemeClr val="phClr"/>
            </a:gs>
          </a:gsLst>
          <a:lin ang="27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gradFill>
            <a:gsLst>
              <a:gs pos="0">
                <a:schemeClr val="phClr">
                  <a:hueOff val="-4200000"/>
                </a:schemeClr>
              </a:gs>
              <a:gs pos="100000">
                <a:schemeClr val="phClr"/>
              </a:gs>
            </a:gsLst>
            <a:lin ang="2700000" scaled="1"/>
          </a:gradFill>
          <a:prstDash val="solid"/>
          <a:miter lim="800000"/>
        </a:ln>
      </a:lnStyleLst>
      <a:effectStyleLst>
        <a:effectStyle>
          <a:effectLst>
            <a:outerShdw blurRad="101600" dist="50800" dir="5400000" algn="ctr" rotWithShape="0">
              <a:schemeClr val="phClr">
                <a:alpha val="60000"/>
              </a:schemeClr>
            </a:outerShdw>
          </a:effectLst>
        </a:effectStyle>
        <a:effectStyle>
          <a:effectLst>
            <a:reflection stA="50000" endA="300" endPos="40000" dist="25400" dir="5400000" sy="-100000" algn="bl" rotWithShape="0"/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48</Words>
  <Application>WPS 演示</Application>
  <PresentationFormat>宽屏</PresentationFormat>
  <Paragraphs>7</Paragraphs>
  <Slides>1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0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黑体</vt:lpstr>
      <vt:lpstr>WPS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罗罗咯</cp:lastModifiedBy>
  <cp:revision>155</cp:revision>
  <dcterms:created xsi:type="dcterms:W3CDTF">2019-06-19T02:08:00Z</dcterms:created>
  <dcterms:modified xsi:type="dcterms:W3CDTF">2025-04-01T03:02:10Z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ICV">
    <vt:lpwstr>1806666C6D1B4ECCBCDE1E3B0D749487_11</vt:lpwstr>
  </property>
</Properties>
</file>