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599525" cy="2879979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9071"/>
        <p:guide pos="68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壁报-90x1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1603487" cy="287997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77874" y="3250394"/>
            <a:ext cx="19439999" cy="2302488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123858" y="10431496"/>
            <a:ext cx="17360786" cy="4278425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417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123858" y="14951811"/>
            <a:ext cx="17360786" cy="198047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67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74" y="2554961"/>
            <a:ext cx="19433621" cy="296315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77874" y="6258898"/>
            <a:ext cx="19433621" cy="1998614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27008" y="16161260"/>
            <a:ext cx="13763621" cy="3220158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039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27008" y="19381418"/>
            <a:ext cx="13763621" cy="3643465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42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1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74" y="2554961"/>
            <a:ext cx="19433621" cy="296315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077874" y="6304252"/>
            <a:ext cx="9171496" cy="1994078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1359133" y="6304252"/>
            <a:ext cx="9171496" cy="19940788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74" y="2554961"/>
            <a:ext cx="19433621" cy="296315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77874" y="6001890"/>
            <a:ext cx="9464881" cy="160252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77874" y="7785827"/>
            <a:ext cx="9464881" cy="18459213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1047588" y="5970516"/>
            <a:ext cx="9464881" cy="16025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1047588" y="7785827"/>
            <a:ext cx="9464881" cy="18459213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74" y="2554961"/>
            <a:ext cx="19433621" cy="296315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077874" y="6531024"/>
            <a:ext cx="9271199" cy="19351182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1250708" y="6531024"/>
            <a:ext cx="9260787" cy="19351182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8132519" y="3840000"/>
            <a:ext cx="1849606" cy="21120001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61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620000" y="3840000"/>
            <a:ext cx="16244645" cy="21120001"/>
          </a:xfrm>
        </p:spPr>
        <p:txBody>
          <a:bodyPr vert="eaVert" lIns="46800" tIns="46800" rIns="46800" bIns="46800"/>
          <a:lstStyle>
            <a:lvl1pPr marL="539750" indent="-539750">
              <a:spcAft>
                <a:spcPts val="1000"/>
              </a:spcAft>
              <a:defRPr spc="300"/>
            </a:lvl1pPr>
            <a:lvl2pPr marL="1619885" indent="-539750">
              <a:defRPr spc="300"/>
            </a:lvl2pPr>
            <a:lvl3pPr marL="2700020" indent="-539750">
              <a:defRPr spc="300"/>
            </a:lvl3pPr>
            <a:lvl4pPr marL="3780155" indent="-539750">
              <a:defRPr spc="300"/>
            </a:lvl4pPr>
            <a:lvl5pPr marL="4860290" indent="-5397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57.xml"/><Relationship Id="rId16" Type="http://schemas.openxmlformats.org/officeDocument/2006/relationships/tags" Target="../tags/tag56.xml"/><Relationship Id="rId15" Type="http://schemas.openxmlformats.org/officeDocument/2006/relationships/tags" Target="../tags/tag55.xml"/><Relationship Id="rId14" Type="http://schemas.openxmlformats.org/officeDocument/2006/relationships/tags" Target="../tags/tag54.xml"/><Relationship Id="rId13" Type="http://schemas.openxmlformats.org/officeDocument/2006/relationships/tags" Target="../tags/tag53.xml"/><Relationship Id="rId12" Type="http://schemas.openxmlformats.org/officeDocument/2006/relationships/tags" Target="../tags/tag5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77874" y="2554961"/>
            <a:ext cx="19433621" cy="296315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077874" y="6258898"/>
            <a:ext cx="19433621" cy="19986142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084252" y="26517166"/>
            <a:ext cx="4783464" cy="1330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7292126" y="26517166"/>
            <a:ext cx="7015748" cy="1330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5728031" y="26517166"/>
            <a:ext cx="4783464" cy="1330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60270" rtl="0" eaLnBrk="1" fontAlgn="auto" latinLnBrk="0" hangingPunct="1">
        <a:lnSpc>
          <a:spcPct val="100000"/>
        </a:lnSpc>
        <a:spcBef>
          <a:spcPct val="0"/>
        </a:spcBef>
        <a:buNone/>
        <a:defRPr sz="8505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39750" indent="-539750" algn="l" defTabSz="2160270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42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619885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802380" algn="l"/>
          <a:tab pos="3802380" algn="l"/>
          <a:tab pos="3802380" algn="l"/>
          <a:tab pos="3802380" algn="l"/>
        </a:tabLst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700020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780155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30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860290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30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939790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86398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9"/>
          <p:cNvSpPr>
            <a:spLocks noChangeArrowheads="1"/>
          </p:cNvSpPr>
          <p:nvPr/>
        </p:nvSpPr>
        <p:spPr bwMode="auto">
          <a:xfrm>
            <a:off x="2717253" y="9113989"/>
            <a:ext cx="16167931" cy="6512560"/>
          </a:xfrm>
          <a:prstGeom prst="rect">
            <a:avLst/>
          </a:prstGeom>
          <a:noFill/>
          <a:ln>
            <a:noFill/>
          </a:ln>
        </p:spPr>
        <p:txBody>
          <a:bodyPr wrap="square" lIns="603318" tIns="301659" rIns="603318" bIns="301659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2968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中文题目采用黑体</a:t>
            </a:r>
            <a:r>
              <a:rPr kumimoji="0" lang="zh-CN" altLang="zh-CN" sz="8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9</a:t>
            </a: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号字体加粗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marR="0" lvl="0" indent="0" algn="ctr" defTabSz="2968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宋体" panose="02010600030101010101" pitchFamily="2" charset="-122"/>
                <a:cs typeface="+mn-cs"/>
              </a:rPr>
              <a:t>作者采用</a:t>
            </a:r>
            <a:r>
              <a:rPr kumimoji="0" lang="zh-CN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宋体" panose="02010600030101010101" pitchFamily="2" charset="-122"/>
                <a:cs typeface="+mn-cs"/>
              </a:rPr>
              <a:t>6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宋体" panose="02010600030101010101" pitchFamily="2" charset="-122"/>
                <a:cs typeface="+mn-cs"/>
              </a:rPr>
              <a:t>号宋体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2968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单位采用</a:t>
            </a:r>
            <a:r>
              <a:rPr kumimoji="0" lang="zh-CN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6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0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号宋体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2968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ctr" defTabSz="2968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白色区域为编辑区域</a:t>
            </a:r>
            <a:endParaRPr kumimoji="0" lang="zh-CN" alt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29686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一份壁报一页</a:t>
            </a:r>
            <a:endParaRPr kumimoji="0" lang="zh-CN" alt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717253" y="7026001"/>
            <a:ext cx="16165391" cy="10681249"/>
          </a:xfrm>
          <a:prstGeom prst="roundRect">
            <a:avLst/>
          </a:prstGeom>
          <a:noFill/>
          <a:ln w="25400" cmpd="sng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7200" strike="noStrike" noProof="1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WPS 演示</Application>
  <PresentationFormat>宽屏</PresentationFormat>
  <Paragraphs>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黑体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罗罗咯</cp:lastModifiedBy>
  <cp:revision>155</cp:revision>
  <dcterms:created xsi:type="dcterms:W3CDTF">2019-06-19T02:08:00Z</dcterms:created>
  <dcterms:modified xsi:type="dcterms:W3CDTF">2025-04-01T03:02:10Z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1806666C6D1B4ECCBCDE1E3B0D749487_11</vt:lpwstr>
  </property>
</Properties>
</file>