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7"/>
    <p:restoredTop sz="94623"/>
  </p:normalViewPr>
  <p:slideViewPr>
    <p:cSldViewPr snapToGrid="0" snapToObjects="1">
      <p:cViewPr>
        <p:scale>
          <a:sx n="65" d="100"/>
          <a:sy n="65" d="100"/>
        </p:scale>
        <p:origin x="3560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1398493"/>
            <a:ext cx="5915025" cy="8337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74259"/>
            <a:ext cx="3078536" cy="8507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74259"/>
            <a:ext cx="3078536" cy="85070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0864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245912C-2A4C-11CC-C7B9-CB0917427F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7398" b="350"/>
          <a:stretch/>
        </p:blipFill>
        <p:spPr>
          <a:xfrm>
            <a:off x="0" y="12054737"/>
            <a:ext cx="6858000" cy="27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7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1598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565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372277"/>
            <a:ext cx="5915025" cy="235655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928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034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9803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56F569E7-F021-7346-86C5-65146B08E81E}" type="datetimeFigureOut">
              <a:rPr kumimoji="1" lang="zh-CN" altLang="en-US" smtClean="0"/>
              <a:t>2024/10/9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/>
          <a:lstStyle/>
          <a:p>
            <a:fld id="{CCDCDF16-EB49-1747-8581-05EDDE6A679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494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EF35844-B612-171B-44A3-7B3002FA1B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97398" b="350"/>
          <a:stretch/>
        </p:blipFill>
        <p:spPr>
          <a:xfrm>
            <a:off x="0" y="12085504"/>
            <a:ext cx="6858000" cy="135618"/>
          </a:xfrm>
          <a:prstGeom prst="rect">
            <a:avLst/>
          </a:prstGeom>
        </p:spPr>
      </p:pic>
      <p:pic>
        <p:nvPicPr>
          <p:cNvPr id="3" name="图片 2" descr="图片包含 徽标&#10;&#10;描述已自动生成">
            <a:extLst>
              <a:ext uri="{FF2B5EF4-FFF2-40B4-BE49-F238E27FC236}">
                <a16:creationId xmlns:a16="http://schemas.microsoft.com/office/drawing/2014/main" id="{A8EC31D7-D1F7-3A3B-E08E-9E3DF8BA6EA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358" y="0"/>
            <a:ext cx="6861358" cy="11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conference_service@vip.163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15">
            <a:extLst>
              <a:ext uri="{FF2B5EF4-FFF2-40B4-BE49-F238E27FC236}">
                <a16:creationId xmlns:a16="http://schemas.microsoft.com/office/drawing/2014/main" id="{8A28E508-9B6D-9744-BFD1-816A0621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0225" y="1431633"/>
            <a:ext cx="6088904" cy="384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注：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该模板为基础样式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可根据论文展示需求做排版调整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中英文皆可展示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不可修改模板大小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不可超出模板预留展示位置</a:t>
            </a: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2400" dirty="0">
              <a:highlight>
                <a:srgbClr val="FFFF00"/>
              </a:highlight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完成后请将壁报展示内容发送至会务邮箱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en" altLang="zh-CN" sz="2400" dirty="0">
                <a:solidFill>
                  <a:srgbClr val="FF0000"/>
                </a:solidFill>
                <a:highlight>
                  <a:srgbClr val="FFFF00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conference_service@vip.163.com</a:t>
            </a:r>
            <a:endParaRPr lang="en" altLang="zh-C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0" name="矩形 15">
            <a:extLst>
              <a:ext uri="{FF2B5EF4-FFF2-40B4-BE49-F238E27FC236}">
                <a16:creationId xmlns:a16="http://schemas.microsoft.com/office/drawing/2014/main" id="{CF203522-1F34-1F16-5C3F-EEF5F6A69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89389" y="752602"/>
            <a:ext cx="6088904" cy="52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2436" tIns="76218" rIns="152436" bIns="76218">
            <a:spAutoFit/>
          </a:bodyPr>
          <a:lstStyle>
            <a:lvl1pPr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000375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dirty="0">
                <a:highlight>
                  <a:srgbClr val="FFFF00"/>
                </a:highlight>
              </a:rPr>
              <a:t>参考样式</a:t>
            </a:r>
            <a:endParaRPr lang="en" altLang="zh-CN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092A510C-0D7C-2F8E-685E-615EBECE7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65903" y="816948"/>
            <a:ext cx="5723068" cy="10058400"/>
          </a:xfrm>
          <a:prstGeom prst="rect">
            <a:avLst/>
          </a:prstGeom>
        </p:spPr>
      </p:pic>
      <p:sp>
        <p:nvSpPr>
          <p:cNvPr id="11" name="标题 10">
            <a:extLst>
              <a:ext uri="{FF2B5EF4-FFF2-40B4-BE49-F238E27FC236}">
                <a16:creationId xmlns:a16="http://schemas.microsoft.com/office/drawing/2014/main" id="{00C8CAB5-7985-9DE3-4180-0221CA0B2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1617785"/>
            <a:ext cx="5915025" cy="1036206"/>
          </a:xfrm>
        </p:spPr>
        <p:txBody>
          <a:bodyPr/>
          <a:lstStyle/>
          <a:p>
            <a:pPr algn="ctr" eaLnBrk="1" hangingPunct="1"/>
            <a:r>
              <a:rPr lang="en-US" altLang="zh-CN" sz="30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Title</a:t>
            </a:r>
            <a:br>
              <a:rPr lang="en-US" altLang="zh-CN" sz="32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Author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b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Institution</a:t>
            </a:r>
            <a:r>
              <a:rPr lang="zh-CN" altLang="en-US" sz="1400" dirty="0"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D8706749-DD9E-CB2F-7982-DF21539E9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8077372"/>
          </a:xfrm>
        </p:spPr>
        <p:txBody>
          <a:bodyPr anchor="t"/>
          <a:lstStyle/>
          <a:p>
            <a:pPr eaLnBrk="1" hangingPunct="1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Background: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b="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1" hangingPunct="1"/>
            <a:endParaRPr lang="en-US" altLang="zh-CN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eaLnBrk="1" hangingPunct="1"/>
            <a:endParaRPr lang="en-US" altLang="zh-CN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Methods: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b="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Xxxxxxxxxxxxxxxxxxxxxxxxxxxxxxxxxxxxxxxxxxxxxxxxxxxxxxxxxxxxxxxxxxxxxxxxxxxxxxxxxxxxxxxxxxxxxxxxxxxxxxxxxxxxxxxxxxxxxxxxxxxxxxxxxxxxxxxxxxxxxxxxxxxxxxxxxxxxxxxxxxxxxxxxxxxxxxxxxxxxxxxxxxxxxxxxxxxxxx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Results: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1400" b="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Xxxxxxxxxxxxxxxxxxxxxxxxxxxxxxxxxxxxxxxxxxxxxxxxxxxxxxxxxxxxxxxxxxxxxxxxxxxxxxxxxxxxxxxxxxxxxxxxxxxxxxxxxxxxxxxxxxxxxxxxxxxxxxxxxxxxxxxxxxxxxxxxxxxxxxxxxxxxxxxxxxxxx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 b="0" dirty="0">
                <a:latin typeface="Microsoft YaHei Light" panose="020B0503020204020204" pitchFamily="34" charset="-122"/>
                <a:ea typeface="Microsoft YaHei Light" panose="020B0503020204020204" pitchFamily="34" charset="-122"/>
              </a:rPr>
              <a:t>（按需排版）</a:t>
            </a:r>
          </a:p>
        </p:txBody>
      </p:sp>
      <p:sp>
        <p:nvSpPr>
          <p:cNvPr id="15" name="文本占位符 14">
            <a:extLst>
              <a:ext uri="{FF2B5EF4-FFF2-40B4-BE49-F238E27FC236}">
                <a16:creationId xmlns:a16="http://schemas.microsoft.com/office/drawing/2014/main" id="{113F23F5-E35A-DDE4-FFC6-5DD36B92C6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3388620"/>
          </a:xfrm>
        </p:spPr>
        <p:txBody>
          <a:bodyPr anchor="t"/>
          <a:lstStyle/>
          <a:p>
            <a:endParaRPr lang="zh-CN" altLang="en-US" sz="1400" b="0" dirty="0">
              <a:latin typeface="Microsoft YaHei Light" panose="020B0503020204020204" pitchFamily="34" charset="-122"/>
              <a:ea typeface="Microsoft YaHei Light" panose="020B0503020204020204" pitchFamily="34" charset="-122"/>
            </a:endParaRPr>
          </a:p>
        </p:txBody>
      </p:sp>
      <p:sp>
        <p:nvSpPr>
          <p:cNvPr id="16" name="内容占位符 15">
            <a:extLst>
              <a:ext uri="{FF2B5EF4-FFF2-40B4-BE49-F238E27FC236}">
                <a16:creationId xmlns:a16="http://schemas.microsoft.com/office/drawing/2014/main" id="{30D230C6-F05E-B29D-C2E3-74903CF95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6635262"/>
            <a:ext cx="2915543" cy="4368584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28" name="内容占位符 7">
            <a:extLst>
              <a:ext uri="{FF2B5EF4-FFF2-40B4-BE49-F238E27FC236}">
                <a16:creationId xmlns:a16="http://schemas.microsoft.com/office/drawing/2014/main" id="{E58037C9-21EB-6C52-7660-415EEB41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3275" y="5542234"/>
            <a:ext cx="8297144" cy="553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9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1094</TotalTime>
  <Words>72</Words>
  <Application>Microsoft Macintosh PowerPoint</Application>
  <PresentationFormat>宽屏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Microsoft YaHei</vt:lpstr>
      <vt:lpstr>Microsoft YaHei Light</vt:lpstr>
      <vt:lpstr>Arial</vt:lpstr>
      <vt:lpstr>Calibri</vt:lpstr>
      <vt:lpstr>Calibri Light</vt:lpstr>
      <vt:lpstr>Office 主题​​</vt:lpstr>
      <vt:lpstr>Title Author： Institution：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</dc:creator>
  <cp:lastModifiedBy>office</cp:lastModifiedBy>
  <cp:revision>11</cp:revision>
  <dcterms:created xsi:type="dcterms:W3CDTF">2020-11-16T01:53:50Z</dcterms:created>
  <dcterms:modified xsi:type="dcterms:W3CDTF">2024-10-09T04:53:47Z</dcterms:modified>
</cp:coreProperties>
</file>