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>
      <p:cViewPr varScale="1">
        <p:scale>
          <a:sx n="118" d="100"/>
          <a:sy n="118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92020-70DF-FBDC-26EE-EECF33F2B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8A8253-8320-1AC1-9DDE-81BE9B856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ED22F7-1D93-50BF-60D6-AA5486B9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CAFB11-EACC-E8E0-AB8B-65114646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1BEEE4-FFAA-BF29-D438-4ECA3CA3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006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036B9-CA23-0357-4BBF-6624069B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CABE9E-6CBD-70E6-1B9F-3B4D15096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CE1506-C7B9-9D4D-9D93-CD516DC7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A4C773-8C07-2272-3091-3257764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0AD867-8F60-F142-D298-286AAA63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068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9F1C96-93A5-271C-E792-C81253238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643087-405A-7575-64C8-F4276457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27B1CE-FEA9-B07E-2A60-0A84E05B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FDA75A-5C12-21CE-A999-13F3D46B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BA0B3-ECB4-EDF9-8A5A-F84A47DF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47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257E7-1EE0-6F2A-7ACE-F01EC801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2EC0E7-CCC4-1BFE-1694-B58897A7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64B78C-8B89-636E-595F-1292EF7F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85DE25-FF57-E175-39E8-47346141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274EDC-9500-391C-F305-A4145409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42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12808-B091-C603-B206-D5A53D65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931CDE-B377-55A8-39BA-26A802832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2A5A9-A7C5-0F70-93AD-7B2FC349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8F725-0473-C342-5EE2-662B377E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7B38D2-A677-B9F0-C045-9E6A9762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848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266FF-EB29-143D-F996-C7CA0131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2BE9B0-D239-A04D-6750-2B9FE09EF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5F1CEA-0F5B-584A-6640-F0D034D37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C66402-E6DE-785B-FA58-5F0BFF26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1C4A9F-1F0F-7963-06C6-A736D6CE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71A42-32D4-D9FF-E376-B1F833FD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977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81DEDD-98A5-9272-266B-C3912D19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20CD06-AA00-B888-F2E5-3557A5206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BF143C-D46B-3E44-51F3-B9693415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7F37B7-EB04-1431-41BB-95CE82F41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3AB1DC-BA02-A7A3-9401-6D8FC9463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059DB3-756E-CF4C-6F2C-4FCB47C3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4245A8-2698-C4F5-3AD1-87407294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58C816-7AC7-7DAA-7BFB-492F06C4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854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22E39-2F89-3984-643A-C62443D7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BCD852-469D-1CCA-B75C-CD2313B1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60F65C-CD26-C4E7-925A-84531C66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796411-C131-FBAA-3C13-121F0FC4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33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8710479-BBF6-E544-1A43-24C6CED3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13DCF4-12E0-2E38-3FFB-D76EFD15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CB0F35-855D-E738-7B6E-607FFB78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582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C9023-799C-E9AA-BDD8-CC4A9B14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A3D76F-1728-E980-6A7C-EB77224F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D15CAA-D96F-0EB0-E69D-6D010CD03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4212EB-3391-ED2C-39B1-155C2D55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E9237A-1AE2-C4BE-BF51-ECE58AAB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414CA-A925-C579-96A7-798E550A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506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2F7EE-CBDB-1649-F35D-CF841F67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ECBB00A-D544-0B83-1DEB-84E0417BD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678EC7-A48F-1CA8-ABF9-7E529F335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CC13F9-6984-BD87-0378-8D1FFD22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8A44C3-0911-A339-BE5B-34E42360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E581D4-549A-04EF-BEE7-57C3FB24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197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753553-4F47-CFFB-5BA9-5DFDF1A2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57FFA-EFED-9DD8-2878-8BA7F0288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4F041-2CEB-CF6A-ACE4-30308B65F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82F0-2DEB-2F44-9BA0-3FECBA7897F5}" type="datetimeFigureOut">
              <a:rPr kumimoji="1" lang="zh-CN" altLang="en-US" smtClean="0"/>
              <a:t>2024/10/30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C89889-343D-9455-5738-F8E6F17E2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CF2ED3-9B13-9845-9E31-A856A4B2D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8634-A734-5145-825E-64E2399954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2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8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82B990E-A07D-C81B-64A7-ABD8A0C3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182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9E2BCE4-6D12-BF91-6119-680B4C3A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429"/>
            <a:ext cx="10515600" cy="3836534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639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 2013 - 2022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office</cp:lastModifiedBy>
  <cp:revision>2</cp:revision>
  <dcterms:created xsi:type="dcterms:W3CDTF">2024-10-30T01:16:19Z</dcterms:created>
  <dcterms:modified xsi:type="dcterms:W3CDTF">2024-10-30T01:18:04Z</dcterms:modified>
</cp:coreProperties>
</file>