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79" r:id="rId4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AE"/>
    <a:srgbClr val="0022AD"/>
    <a:srgbClr val="0023B4"/>
    <a:srgbClr val="0022B1"/>
    <a:srgbClr val="FFFFFF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26" y="5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65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ZW/AppData/Local/Temp/picturecompress_20240926080158/output_1.pn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:\Desktop\高气压年会筹备\ppt.pngppt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COMMONDATA" val="eyJoZGlkIjoiN2M0ZWQxYTRmNGFmY2RmZjc5OGU4YWRiMTQyNGYyODQ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ZW</cp:lastModifiedBy>
  <cp:revision>182</cp:revision>
  <dcterms:created xsi:type="dcterms:W3CDTF">2019-06-19T02:08:00Z</dcterms:created>
  <dcterms:modified xsi:type="dcterms:W3CDTF">2024-09-26T00:03:16Z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F07BB7D1912F4DADB61D1C2AB0D8537A</vt:lpwstr>
  </property>
</Properties>
</file>