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3"/>
    <p:sldId id="25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138485"/>
            <a:ext cx="121892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题目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XXXXXXXXXX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作者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1491" y="904689"/>
            <a:ext cx="9144000" cy="6955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致谢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1547750" y="2355124"/>
            <a:ext cx="9144000" cy="1655762"/>
          </a:xfrm>
          <a:prstGeom prst="rect">
            <a:avLst/>
          </a:prstGeom>
        </p:spPr>
        <p:txBody>
          <a:bodyPr>
            <a:normAutofit/>
          </a:bodyPr>
          <a:p>
            <a:pPr marL="0" indent="0" algn="ctr">
              <a:buNone/>
            </a:pPr>
            <a:r>
              <a:rPr lang="zh-CN" altLang="en-US" sz="7200" dirty="0">
                <a:solidFill>
                  <a:srgbClr val="172059"/>
                </a:solidFill>
                <a:latin typeface="微软雅黑" panose="020B0503020204020204" charset="-122"/>
                <a:ea typeface="微软雅黑" panose="020B0503020204020204" charset="-122"/>
              </a:rPr>
              <a:t>谢 谢 观 看！</a:t>
            </a:r>
            <a:endParaRPr lang="zh-CN" altLang="en-US" sz="7200" dirty="0">
              <a:solidFill>
                <a:srgbClr val="1720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108363" y="938151"/>
            <a:ext cx="9144000" cy="748145"/>
          </a:xfrm>
          <a:prstGeom prst="rect">
            <a:avLst/>
          </a:prstGeom>
        </p:spPr>
        <p:txBody>
          <a:bodyPr/>
          <a:p>
            <a:pPr algn="l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病例概况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1278" y="833437"/>
            <a:ext cx="9112332" cy="766763"/>
          </a:xfrm>
          <a:prstGeom prst="rect">
            <a:avLst/>
          </a:prstGeom>
        </p:spPr>
        <p:txBody>
          <a:bodyPr/>
          <a:p>
            <a:pPr algn="l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术前评估（可添加）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833120"/>
            <a:ext cx="8514080" cy="767080"/>
          </a:xfrm>
          <a:prstGeom prst="rect">
            <a:avLst/>
          </a:prstGeom>
        </p:spPr>
        <p:txBody>
          <a:bodyPr/>
          <a:p>
            <a:r>
              <a:rPr kumimoji="1"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手术计划示意图（必要时）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14795" y="857188"/>
            <a:ext cx="9144000" cy="743012"/>
          </a:xfrm>
          <a:prstGeom prst="rect">
            <a:avLst/>
          </a:prstGeom>
        </p:spPr>
        <p:txBody>
          <a:bodyPr>
            <a:normAutofit fontScale="90000"/>
          </a:bodyPr>
          <a:p>
            <a:r>
              <a:rPr kumimoji="1"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体位及入路（显微外科手术）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95003" y="797811"/>
            <a:ext cx="6808519" cy="802389"/>
          </a:xfrm>
          <a:prstGeom prst="rect">
            <a:avLst/>
          </a:prstGeom>
        </p:spPr>
        <p:txBody>
          <a:bodyPr/>
          <a:p>
            <a:r>
              <a:rPr kumimoji="1"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手术影像图片</a:t>
            </a:r>
            <a:r>
              <a:rPr kumimoji="1" lang="en-US" altLang="zh-CN" sz="40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8363" y="797811"/>
            <a:ext cx="9144000" cy="802389"/>
          </a:xfrm>
          <a:prstGeom prst="rect">
            <a:avLst/>
          </a:prstGeom>
        </p:spPr>
        <p:txBody>
          <a:bodyPr/>
          <a:p>
            <a:pPr algn="l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术后处理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91491" y="928440"/>
            <a:ext cx="9144000" cy="671760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术后随访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43989" y="845312"/>
            <a:ext cx="9144000" cy="754888"/>
          </a:xfrm>
          <a:prstGeom prst="rect">
            <a:avLst/>
          </a:prstGeom>
        </p:spPr>
        <p:txBody>
          <a:bodyPr/>
          <a:p>
            <a:pPr algn="l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总结和讨论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WPS 文字</Application>
  <PresentationFormat>宽屏</PresentationFormat>
  <Paragraphs>25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Wingdings</vt:lpstr>
      <vt:lpstr>微软雅黑</vt:lpstr>
      <vt:lpstr>SimSun</vt:lpstr>
      <vt:lpstr>Arial Unicode MS</vt:lpstr>
      <vt:lpstr>苹方-简</vt:lpstr>
      <vt:lpstr>汉仪书宋二KW</vt:lpstr>
      <vt:lpstr>WPS</vt:lpstr>
      <vt:lpstr>PowerPoint 演示文稿</vt:lpstr>
      <vt:lpstr>病例概况</vt:lpstr>
      <vt:lpstr>术前评估（可添加）</vt:lpstr>
      <vt:lpstr>手术计划示意图（必要时）</vt:lpstr>
      <vt:lpstr>体位及入路（显微外科手术）</vt:lpstr>
      <vt:lpstr>手术影像图片/视频</vt:lpstr>
      <vt:lpstr>术后处理</vt:lpstr>
      <vt:lpstr>术后随访</vt:lpstr>
      <vt:lpstr>总结和讨论</vt:lpstr>
      <vt:lpstr>致谢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Yy阳</cp:lastModifiedBy>
  <cp:revision>163</cp:revision>
  <dcterms:created xsi:type="dcterms:W3CDTF">2025-04-01T07:56:18Z</dcterms:created>
  <dcterms:modified xsi:type="dcterms:W3CDTF">2025-04-01T07:56:18Z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7A29CA567FF826472586EB67B767ADFC_41</vt:lpwstr>
  </property>
</Properties>
</file>