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Lst>
  <p:sldSz cx="28799790" cy="43199685"/>
  <p:notesSz cx="6858000" cy="9144000"/>
  <p:custDataLst>
    <p:tags r:id="rId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33E2"/>
    <a:srgbClr val="2D79E7"/>
    <a:srgbClr val="700000"/>
    <a:srgbClr val="1C80AF"/>
    <a:srgbClr val="47B7C3"/>
    <a:srgbClr val="157AAD"/>
    <a:srgbClr val="2991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400300" y="1143000"/>
            <a:ext cx="2057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3600851" y="7070759"/>
            <a:ext cx="21605105" cy="15041609"/>
          </a:xfrm>
        </p:spPr>
        <p:txBody>
          <a:bodyPr anchor="b"/>
          <a:lstStyle>
            <a:lvl1pPr algn="ctr">
              <a:defRPr sz="18935"/>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3600851" y="22692430"/>
            <a:ext cx="21605105" cy="10431112"/>
          </a:xfrm>
        </p:spPr>
        <p:txBody>
          <a:bodyPr/>
          <a:lstStyle>
            <a:lvl1pPr marL="0" indent="0" algn="ctr">
              <a:buNone/>
              <a:defRPr sz="7600"/>
            </a:lvl1pPr>
            <a:lvl2pPr marL="1439545" indent="0" algn="ctr">
              <a:buNone/>
              <a:defRPr sz="6335"/>
            </a:lvl2pPr>
            <a:lvl3pPr marL="2879090" indent="0" algn="ctr">
              <a:buNone/>
              <a:defRPr sz="5665"/>
            </a:lvl3pPr>
            <a:lvl4pPr marL="4319270" indent="0" algn="ctr">
              <a:buNone/>
              <a:defRPr sz="5065"/>
            </a:lvl4pPr>
            <a:lvl5pPr marL="5767070" indent="0" algn="ctr">
              <a:buNone/>
              <a:defRPr sz="5065"/>
            </a:lvl5pPr>
            <a:lvl6pPr marL="7206615" indent="0" algn="ctr">
              <a:buNone/>
              <a:defRPr sz="5065"/>
            </a:lvl6pPr>
            <a:lvl7pPr marL="8646160" indent="0" algn="ctr">
              <a:buNone/>
              <a:defRPr sz="5065"/>
            </a:lvl7pPr>
            <a:lvl8pPr marL="10085705" indent="0" algn="ctr">
              <a:buNone/>
              <a:defRPr sz="5065"/>
            </a:lvl8pPr>
            <a:lvl9pPr marL="11525885" indent="0" algn="ctr">
              <a:buNone/>
              <a:defRPr sz="5065"/>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20614873" y="2300246"/>
            <a:ext cx="6211467" cy="3661392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980467" y="2300246"/>
            <a:ext cx="18274319" cy="3661392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965463" y="10771156"/>
            <a:ext cx="24845871" cy="17971919"/>
          </a:xfrm>
        </p:spPr>
        <p:txBody>
          <a:bodyPr anchor="b"/>
          <a:lstStyle>
            <a:lvl1pPr>
              <a:defRPr sz="18935"/>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965463" y="28913095"/>
            <a:ext cx="24845871" cy="9451007"/>
          </a:xfrm>
        </p:spPr>
        <p:txBody>
          <a:bodyPr/>
          <a:lstStyle>
            <a:lvl1pPr marL="0" indent="0">
              <a:buNone/>
              <a:defRPr sz="7600">
                <a:solidFill>
                  <a:schemeClr val="tx1">
                    <a:tint val="75000"/>
                  </a:schemeClr>
                </a:solidFill>
              </a:defRPr>
            </a:lvl1pPr>
            <a:lvl2pPr marL="1439545" indent="0">
              <a:buNone/>
              <a:defRPr sz="6335">
                <a:solidFill>
                  <a:schemeClr val="tx1">
                    <a:tint val="75000"/>
                  </a:schemeClr>
                </a:solidFill>
              </a:defRPr>
            </a:lvl2pPr>
            <a:lvl3pPr marL="2879090" indent="0">
              <a:buNone/>
              <a:defRPr sz="5665">
                <a:solidFill>
                  <a:schemeClr val="tx1">
                    <a:tint val="75000"/>
                  </a:schemeClr>
                </a:solidFill>
              </a:defRPr>
            </a:lvl3pPr>
            <a:lvl4pPr marL="4319270" indent="0">
              <a:buNone/>
              <a:defRPr sz="5065">
                <a:solidFill>
                  <a:schemeClr val="tx1">
                    <a:tint val="75000"/>
                  </a:schemeClr>
                </a:solidFill>
              </a:defRPr>
            </a:lvl4pPr>
            <a:lvl5pPr marL="5767070" indent="0">
              <a:buNone/>
              <a:defRPr sz="5065">
                <a:solidFill>
                  <a:schemeClr val="tx1">
                    <a:tint val="75000"/>
                  </a:schemeClr>
                </a:solidFill>
              </a:defRPr>
            </a:lvl5pPr>
            <a:lvl6pPr marL="7206615" indent="0">
              <a:buNone/>
              <a:defRPr sz="5065">
                <a:solidFill>
                  <a:schemeClr val="tx1">
                    <a:tint val="75000"/>
                  </a:schemeClr>
                </a:solidFill>
              </a:defRPr>
            </a:lvl6pPr>
            <a:lvl7pPr marL="8646160" indent="0">
              <a:buNone/>
              <a:defRPr sz="5065">
                <a:solidFill>
                  <a:schemeClr val="tx1">
                    <a:tint val="75000"/>
                  </a:schemeClr>
                </a:solidFill>
              </a:defRPr>
            </a:lvl7pPr>
            <a:lvl8pPr marL="10085705" indent="0">
              <a:buNone/>
              <a:defRPr sz="5065">
                <a:solidFill>
                  <a:schemeClr val="tx1">
                    <a:tint val="75000"/>
                  </a:schemeClr>
                </a:solidFill>
              </a:defRPr>
            </a:lvl8pPr>
            <a:lvl9pPr marL="11525885" indent="0">
              <a:buNone/>
              <a:defRPr sz="5065">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980467" y="11501231"/>
            <a:ext cx="12242892" cy="2741293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14583446" y="11501231"/>
            <a:ext cx="12242892" cy="2741293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984220" y="2300246"/>
            <a:ext cx="24845871" cy="8350896"/>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984220" y="10591136"/>
            <a:ext cx="12186628" cy="5190553"/>
          </a:xfrm>
        </p:spPr>
        <p:txBody>
          <a:bodyPr anchor="b"/>
          <a:lstStyle>
            <a:lvl1pPr marL="0" indent="0">
              <a:buNone/>
              <a:defRPr sz="7600" b="1"/>
            </a:lvl1pPr>
            <a:lvl2pPr marL="1439545" indent="0">
              <a:buNone/>
              <a:defRPr sz="6335" b="1"/>
            </a:lvl2pPr>
            <a:lvl3pPr marL="2879090" indent="0">
              <a:buNone/>
              <a:defRPr sz="5665" b="1"/>
            </a:lvl3pPr>
            <a:lvl4pPr marL="4319270" indent="0">
              <a:buNone/>
              <a:defRPr sz="5065" b="1"/>
            </a:lvl4pPr>
            <a:lvl5pPr marL="5767070" indent="0">
              <a:buNone/>
              <a:defRPr sz="5065" b="1"/>
            </a:lvl5pPr>
            <a:lvl6pPr marL="7206615" indent="0">
              <a:buNone/>
              <a:defRPr sz="5065" b="1"/>
            </a:lvl6pPr>
            <a:lvl7pPr marL="8646160" indent="0">
              <a:buNone/>
              <a:defRPr sz="5065" b="1"/>
            </a:lvl7pPr>
            <a:lvl8pPr marL="10085705" indent="0">
              <a:buNone/>
              <a:defRPr sz="5065" b="1"/>
            </a:lvl8pPr>
            <a:lvl9pPr marL="11525885" indent="0">
              <a:buNone/>
              <a:defRPr sz="5065"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984220" y="15781687"/>
            <a:ext cx="12186628" cy="23212486"/>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14583446" y="10591136"/>
            <a:ext cx="12246644" cy="5190553"/>
          </a:xfrm>
        </p:spPr>
        <p:txBody>
          <a:bodyPr anchor="b"/>
          <a:lstStyle>
            <a:lvl1pPr marL="0" indent="0">
              <a:buNone/>
              <a:defRPr sz="7600" b="1"/>
            </a:lvl1pPr>
            <a:lvl2pPr marL="1439545" indent="0">
              <a:buNone/>
              <a:defRPr sz="6335" b="1"/>
            </a:lvl2pPr>
            <a:lvl3pPr marL="2879090" indent="0">
              <a:buNone/>
              <a:defRPr sz="5665" b="1"/>
            </a:lvl3pPr>
            <a:lvl4pPr marL="4319270" indent="0">
              <a:buNone/>
              <a:defRPr sz="5065" b="1"/>
            </a:lvl4pPr>
            <a:lvl5pPr marL="5767070" indent="0">
              <a:buNone/>
              <a:defRPr sz="5065" b="1"/>
            </a:lvl5pPr>
            <a:lvl6pPr marL="7206615" indent="0">
              <a:buNone/>
              <a:defRPr sz="5065" b="1"/>
            </a:lvl6pPr>
            <a:lvl7pPr marL="8646160" indent="0">
              <a:buNone/>
              <a:defRPr sz="5065" b="1"/>
            </a:lvl7pPr>
            <a:lvl8pPr marL="10085705" indent="0">
              <a:buNone/>
              <a:defRPr sz="5065" b="1"/>
            </a:lvl8pPr>
            <a:lvl9pPr marL="11525885" indent="0">
              <a:buNone/>
              <a:defRPr sz="5065"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14583446" y="15781687"/>
            <a:ext cx="12246644" cy="23212486"/>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84220" y="2880308"/>
            <a:ext cx="9290944" cy="10081077"/>
          </a:xfrm>
        </p:spPr>
        <p:txBody>
          <a:bodyPr anchor="b"/>
          <a:lstStyle>
            <a:lvl1pPr>
              <a:defRPr sz="10065"/>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2246644" y="6220666"/>
            <a:ext cx="14583446" cy="30703285"/>
          </a:xfrm>
        </p:spPr>
        <p:txBody>
          <a:bodyPr/>
          <a:lstStyle>
            <a:lvl1pPr>
              <a:defRPr sz="10065"/>
            </a:lvl1pPr>
            <a:lvl2pPr>
              <a:defRPr sz="8865"/>
            </a:lvl2pPr>
            <a:lvl3pPr>
              <a:defRPr sz="7600"/>
            </a:lvl3pPr>
            <a:lvl4pPr>
              <a:defRPr sz="6335"/>
            </a:lvl4pPr>
            <a:lvl5pPr>
              <a:defRPr sz="6335"/>
            </a:lvl5pPr>
            <a:lvl6pPr>
              <a:defRPr sz="6335"/>
            </a:lvl6pPr>
            <a:lvl7pPr>
              <a:defRPr sz="6335"/>
            </a:lvl7pPr>
            <a:lvl8pPr>
              <a:defRPr sz="6335"/>
            </a:lvl8pPr>
            <a:lvl9pPr>
              <a:defRPr sz="6335"/>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1984220" y="12961387"/>
            <a:ext cx="9290944" cy="24012573"/>
          </a:xfrm>
        </p:spPr>
        <p:txBody>
          <a:bodyPr/>
          <a:lstStyle>
            <a:lvl1pPr marL="0" indent="0">
              <a:buNone/>
              <a:defRPr sz="5065"/>
            </a:lvl1pPr>
            <a:lvl2pPr marL="1439545" indent="0">
              <a:buNone/>
              <a:defRPr sz="4400"/>
            </a:lvl2pPr>
            <a:lvl3pPr marL="2879090" indent="0">
              <a:buNone/>
              <a:defRPr sz="3800"/>
            </a:lvl3pPr>
            <a:lvl4pPr marL="4319270" indent="0">
              <a:buNone/>
              <a:defRPr sz="3135"/>
            </a:lvl4pPr>
            <a:lvl5pPr marL="5767070" indent="0">
              <a:buNone/>
              <a:defRPr sz="3135"/>
            </a:lvl5pPr>
            <a:lvl6pPr marL="7206615" indent="0">
              <a:buNone/>
              <a:defRPr sz="3135"/>
            </a:lvl6pPr>
            <a:lvl7pPr marL="8646160" indent="0">
              <a:buNone/>
              <a:defRPr sz="3135"/>
            </a:lvl7pPr>
            <a:lvl8pPr marL="10085705" indent="0">
              <a:buNone/>
              <a:defRPr sz="3135"/>
            </a:lvl8pPr>
            <a:lvl9pPr marL="11525885" indent="0">
              <a:buNone/>
              <a:defRPr sz="3135"/>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84220" y="2880308"/>
            <a:ext cx="9290944" cy="10081077"/>
          </a:xfrm>
        </p:spPr>
        <p:txBody>
          <a:bodyPr anchor="b"/>
          <a:lstStyle>
            <a:lvl1pPr>
              <a:defRPr sz="10065"/>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2246644" y="6220666"/>
            <a:ext cx="14583446" cy="30703285"/>
          </a:xfrm>
        </p:spPr>
        <p:txBody>
          <a:bodyPr/>
          <a:lstStyle>
            <a:lvl1pPr marL="0" indent="0">
              <a:buNone/>
              <a:defRPr sz="10065"/>
            </a:lvl1pPr>
            <a:lvl2pPr marL="1439545" indent="0">
              <a:buNone/>
              <a:defRPr sz="8865"/>
            </a:lvl2pPr>
            <a:lvl3pPr marL="2879090" indent="0">
              <a:buNone/>
              <a:defRPr sz="7600"/>
            </a:lvl3pPr>
            <a:lvl4pPr marL="4319270" indent="0">
              <a:buNone/>
              <a:defRPr sz="6335"/>
            </a:lvl4pPr>
            <a:lvl5pPr marL="5767070" indent="0">
              <a:buNone/>
              <a:defRPr sz="6335"/>
            </a:lvl5pPr>
            <a:lvl6pPr marL="7206615" indent="0">
              <a:buNone/>
              <a:defRPr sz="6335"/>
            </a:lvl6pPr>
            <a:lvl7pPr marL="8646160" indent="0">
              <a:buNone/>
              <a:defRPr sz="6335"/>
            </a:lvl7pPr>
            <a:lvl8pPr marL="10085705" indent="0">
              <a:buNone/>
              <a:defRPr sz="6335"/>
            </a:lvl8pPr>
            <a:lvl9pPr marL="11525885" indent="0">
              <a:buNone/>
              <a:defRPr sz="6335"/>
            </a:lvl9pPr>
          </a:lstStyle>
          <a:p>
            <a:endParaRPr lang="zh-CN" altLang="en-US"/>
          </a:p>
        </p:txBody>
      </p:sp>
      <p:sp>
        <p:nvSpPr>
          <p:cNvPr id="4" name="文本占位符 3"/>
          <p:cNvSpPr>
            <a:spLocks noGrp="1"/>
          </p:cNvSpPr>
          <p:nvPr>
            <p:ph type="body" sz="half" idx="2"/>
          </p:nvPr>
        </p:nvSpPr>
        <p:spPr>
          <a:xfrm>
            <a:off x="1984220" y="12961387"/>
            <a:ext cx="9290944" cy="24012573"/>
          </a:xfrm>
        </p:spPr>
        <p:txBody>
          <a:bodyPr/>
          <a:lstStyle>
            <a:lvl1pPr marL="0" indent="0">
              <a:buNone/>
              <a:defRPr sz="5065"/>
            </a:lvl1pPr>
            <a:lvl2pPr marL="1439545" indent="0">
              <a:buNone/>
              <a:defRPr sz="4400"/>
            </a:lvl2pPr>
            <a:lvl3pPr marL="2879090" indent="0">
              <a:buNone/>
              <a:defRPr sz="3800"/>
            </a:lvl3pPr>
            <a:lvl4pPr marL="4319270" indent="0">
              <a:buNone/>
              <a:defRPr sz="3135"/>
            </a:lvl4pPr>
            <a:lvl5pPr marL="5767070" indent="0">
              <a:buNone/>
              <a:defRPr sz="3135"/>
            </a:lvl5pPr>
            <a:lvl6pPr marL="7206615" indent="0">
              <a:buNone/>
              <a:defRPr sz="3135"/>
            </a:lvl6pPr>
            <a:lvl7pPr marL="8646160" indent="0">
              <a:buNone/>
              <a:defRPr sz="3135"/>
            </a:lvl7pPr>
            <a:lvl8pPr marL="10085705" indent="0">
              <a:buNone/>
              <a:defRPr sz="3135"/>
            </a:lvl8pPr>
            <a:lvl9pPr marL="11525885" indent="0">
              <a:buNone/>
              <a:defRPr sz="3135"/>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980467" y="2300246"/>
            <a:ext cx="24845871" cy="8350896"/>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980467" y="11501231"/>
            <a:ext cx="24845871" cy="27412934"/>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1980467" y="40044284"/>
            <a:ext cx="6481531" cy="2300246"/>
          </a:xfrm>
          <a:prstGeom prst="rect">
            <a:avLst/>
          </a:prstGeom>
        </p:spPr>
        <p:txBody>
          <a:bodyPr vert="horz" lIns="91440" tIns="45720" rIns="91440" bIns="45720" rtlCol="0" anchor="ctr"/>
          <a:lstStyle>
            <a:lvl1pPr algn="l">
              <a:defRPr sz="38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9542256" y="40044284"/>
            <a:ext cx="9722298" cy="2300246"/>
          </a:xfrm>
          <a:prstGeom prst="rect">
            <a:avLst/>
          </a:prstGeom>
        </p:spPr>
        <p:txBody>
          <a:bodyPr vert="horz" lIns="91440" tIns="45720" rIns="91440" bIns="45720" rtlCol="0" anchor="ctr"/>
          <a:lstStyle>
            <a:lvl1pPr algn="ctr">
              <a:defRPr sz="38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0344807" y="40044284"/>
            <a:ext cx="6481531" cy="2300246"/>
          </a:xfrm>
          <a:prstGeom prst="rect">
            <a:avLst/>
          </a:prstGeom>
        </p:spPr>
        <p:txBody>
          <a:bodyPr vert="horz" lIns="91440" tIns="45720" rIns="91440" bIns="45720" rtlCol="0" anchor="ctr"/>
          <a:lstStyle>
            <a:lvl1pPr algn="r">
              <a:defRPr sz="38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2879090" rtl="0" eaLnBrk="1" latinLnBrk="0" hangingPunct="1">
        <a:lnSpc>
          <a:spcPct val="90000"/>
        </a:lnSpc>
        <a:spcBef>
          <a:spcPct val="0"/>
        </a:spcBef>
        <a:buNone/>
        <a:defRPr sz="13865" kern="1200">
          <a:solidFill>
            <a:schemeClr val="tx1"/>
          </a:solidFill>
          <a:latin typeface="+mj-lt"/>
          <a:ea typeface="+mj-ea"/>
          <a:cs typeface="+mj-cs"/>
        </a:defRPr>
      </a:lvl1pPr>
    </p:titleStyle>
    <p:bodyStyle>
      <a:lvl1pPr marL="719455" indent="-719455" algn="l" defTabSz="2879090" rtl="0" eaLnBrk="1" latinLnBrk="0" hangingPunct="1">
        <a:lnSpc>
          <a:spcPct val="90000"/>
        </a:lnSpc>
        <a:spcBef>
          <a:spcPts val="3160"/>
        </a:spcBef>
        <a:buFont typeface="Arial" panose="020B0604020202020204" pitchFamily="34" charset="0"/>
        <a:buChar char="•"/>
        <a:defRPr sz="8865" kern="1200">
          <a:solidFill>
            <a:schemeClr val="tx1"/>
          </a:solidFill>
          <a:latin typeface="+mn-lt"/>
          <a:ea typeface="+mn-ea"/>
          <a:cs typeface="+mn-cs"/>
        </a:defRPr>
      </a:lvl1pPr>
      <a:lvl2pPr marL="2159000" indent="-719455" algn="l" defTabSz="2879090" rtl="0" eaLnBrk="1" latinLnBrk="0" hangingPunct="1">
        <a:lnSpc>
          <a:spcPct val="90000"/>
        </a:lnSpc>
        <a:spcBef>
          <a:spcPts val="1580"/>
        </a:spcBef>
        <a:buFont typeface="Arial" panose="020B0604020202020204" pitchFamily="34" charset="0"/>
        <a:buChar char="•"/>
        <a:defRPr sz="7600" kern="1200">
          <a:solidFill>
            <a:schemeClr val="tx1"/>
          </a:solidFill>
          <a:latin typeface="+mn-lt"/>
          <a:ea typeface="+mn-ea"/>
          <a:cs typeface="+mn-cs"/>
        </a:defRPr>
      </a:lvl2pPr>
      <a:lvl3pPr marL="3599815" indent="-719455" algn="l" defTabSz="2879090" rtl="0" eaLnBrk="1" latinLnBrk="0" hangingPunct="1">
        <a:lnSpc>
          <a:spcPct val="90000"/>
        </a:lnSpc>
        <a:spcBef>
          <a:spcPts val="1580"/>
        </a:spcBef>
        <a:buFont typeface="Arial" panose="020B0604020202020204" pitchFamily="34" charset="0"/>
        <a:buChar char="•"/>
        <a:defRPr sz="6335" kern="1200">
          <a:solidFill>
            <a:schemeClr val="tx1"/>
          </a:solidFill>
          <a:latin typeface="+mn-lt"/>
          <a:ea typeface="+mn-ea"/>
          <a:cs typeface="+mn-cs"/>
        </a:defRPr>
      </a:lvl3pPr>
      <a:lvl4pPr marL="5047615" indent="-719455" algn="l" defTabSz="2879090" rtl="0" eaLnBrk="1" latinLnBrk="0" hangingPunct="1">
        <a:lnSpc>
          <a:spcPct val="90000"/>
        </a:lnSpc>
        <a:spcBef>
          <a:spcPts val="1580"/>
        </a:spcBef>
        <a:buFont typeface="Arial" panose="020B0604020202020204" pitchFamily="34" charset="0"/>
        <a:buChar char="•"/>
        <a:defRPr sz="5665" kern="1200">
          <a:solidFill>
            <a:schemeClr val="tx1"/>
          </a:solidFill>
          <a:latin typeface="+mn-lt"/>
          <a:ea typeface="+mn-ea"/>
          <a:cs typeface="+mn-cs"/>
        </a:defRPr>
      </a:lvl4pPr>
      <a:lvl5pPr marL="6486525" indent="-719455" algn="l" defTabSz="2879090" rtl="0" eaLnBrk="1" latinLnBrk="0" hangingPunct="1">
        <a:lnSpc>
          <a:spcPct val="90000"/>
        </a:lnSpc>
        <a:spcBef>
          <a:spcPts val="1580"/>
        </a:spcBef>
        <a:buFont typeface="Arial" panose="020B0604020202020204" pitchFamily="34" charset="0"/>
        <a:buChar char="•"/>
        <a:defRPr sz="5665" kern="1200">
          <a:solidFill>
            <a:schemeClr val="tx1"/>
          </a:solidFill>
          <a:latin typeface="+mn-lt"/>
          <a:ea typeface="+mn-ea"/>
          <a:cs typeface="+mn-cs"/>
        </a:defRPr>
      </a:lvl5pPr>
      <a:lvl6pPr marL="7926705" indent="-719455" algn="l" defTabSz="2879090" rtl="0" eaLnBrk="1" latinLnBrk="0" hangingPunct="1">
        <a:lnSpc>
          <a:spcPct val="90000"/>
        </a:lnSpc>
        <a:spcBef>
          <a:spcPts val="1580"/>
        </a:spcBef>
        <a:buFont typeface="Arial" panose="020B0604020202020204" pitchFamily="34" charset="0"/>
        <a:buChar char="•"/>
        <a:defRPr sz="5665" kern="1200">
          <a:solidFill>
            <a:schemeClr val="tx1"/>
          </a:solidFill>
          <a:latin typeface="+mn-lt"/>
          <a:ea typeface="+mn-ea"/>
          <a:cs typeface="+mn-cs"/>
        </a:defRPr>
      </a:lvl6pPr>
      <a:lvl7pPr marL="9366885" indent="-719455" algn="l" defTabSz="2879090" rtl="0" eaLnBrk="1" latinLnBrk="0" hangingPunct="1">
        <a:lnSpc>
          <a:spcPct val="90000"/>
        </a:lnSpc>
        <a:spcBef>
          <a:spcPts val="1580"/>
        </a:spcBef>
        <a:buFont typeface="Arial" panose="020B0604020202020204" pitchFamily="34" charset="0"/>
        <a:buChar char="•"/>
        <a:defRPr sz="5665" kern="1200">
          <a:solidFill>
            <a:schemeClr val="tx1"/>
          </a:solidFill>
          <a:latin typeface="+mn-lt"/>
          <a:ea typeface="+mn-ea"/>
          <a:cs typeface="+mn-cs"/>
        </a:defRPr>
      </a:lvl7pPr>
      <a:lvl8pPr marL="10805160" indent="-719455" algn="l" defTabSz="2879090" rtl="0" eaLnBrk="1" latinLnBrk="0" hangingPunct="1">
        <a:lnSpc>
          <a:spcPct val="90000"/>
        </a:lnSpc>
        <a:spcBef>
          <a:spcPts val="1580"/>
        </a:spcBef>
        <a:buFont typeface="Arial" panose="020B0604020202020204" pitchFamily="34" charset="0"/>
        <a:buChar char="•"/>
        <a:defRPr sz="5665" kern="1200">
          <a:solidFill>
            <a:schemeClr val="tx1"/>
          </a:solidFill>
          <a:latin typeface="+mn-lt"/>
          <a:ea typeface="+mn-ea"/>
          <a:cs typeface="+mn-cs"/>
        </a:defRPr>
      </a:lvl8pPr>
      <a:lvl9pPr marL="12245340" indent="-719455" algn="l" defTabSz="2879090" rtl="0" eaLnBrk="1" latinLnBrk="0" hangingPunct="1">
        <a:lnSpc>
          <a:spcPct val="90000"/>
        </a:lnSpc>
        <a:spcBef>
          <a:spcPts val="1580"/>
        </a:spcBef>
        <a:buFont typeface="Arial" panose="020B0604020202020204" pitchFamily="34" charset="0"/>
        <a:buChar char="•"/>
        <a:defRPr sz="5665" kern="1200">
          <a:solidFill>
            <a:schemeClr val="tx1"/>
          </a:solidFill>
          <a:latin typeface="+mn-lt"/>
          <a:ea typeface="+mn-ea"/>
          <a:cs typeface="+mn-cs"/>
        </a:defRPr>
      </a:lvl9pPr>
    </p:bodyStyle>
    <p:otherStyle>
      <a:defPPr>
        <a:defRPr lang="zh-CN"/>
      </a:defPPr>
      <a:lvl1pPr marL="0" algn="l" defTabSz="2879090" rtl="0" eaLnBrk="1" latinLnBrk="0" hangingPunct="1">
        <a:defRPr sz="5665" kern="1200">
          <a:solidFill>
            <a:schemeClr val="tx1"/>
          </a:solidFill>
          <a:latin typeface="+mn-lt"/>
          <a:ea typeface="+mn-ea"/>
          <a:cs typeface="+mn-cs"/>
        </a:defRPr>
      </a:lvl1pPr>
      <a:lvl2pPr marL="1439545" algn="l" defTabSz="2879090" rtl="0" eaLnBrk="1" latinLnBrk="0" hangingPunct="1">
        <a:defRPr sz="5665" kern="1200">
          <a:solidFill>
            <a:schemeClr val="tx1"/>
          </a:solidFill>
          <a:latin typeface="+mn-lt"/>
          <a:ea typeface="+mn-ea"/>
          <a:cs typeface="+mn-cs"/>
        </a:defRPr>
      </a:lvl2pPr>
      <a:lvl3pPr marL="2879090" algn="l" defTabSz="2879090" rtl="0" eaLnBrk="1" latinLnBrk="0" hangingPunct="1">
        <a:defRPr sz="5665" kern="1200">
          <a:solidFill>
            <a:schemeClr val="tx1"/>
          </a:solidFill>
          <a:latin typeface="+mn-lt"/>
          <a:ea typeface="+mn-ea"/>
          <a:cs typeface="+mn-cs"/>
        </a:defRPr>
      </a:lvl3pPr>
      <a:lvl4pPr marL="4319270" algn="l" defTabSz="2879090" rtl="0" eaLnBrk="1" latinLnBrk="0" hangingPunct="1">
        <a:defRPr sz="5665" kern="1200">
          <a:solidFill>
            <a:schemeClr val="tx1"/>
          </a:solidFill>
          <a:latin typeface="+mn-lt"/>
          <a:ea typeface="+mn-ea"/>
          <a:cs typeface="+mn-cs"/>
        </a:defRPr>
      </a:lvl4pPr>
      <a:lvl5pPr marL="5767070" algn="l" defTabSz="2879090" rtl="0" eaLnBrk="1" latinLnBrk="0" hangingPunct="1">
        <a:defRPr sz="5665" kern="1200">
          <a:solidFill>
            <a:schemeClr val="tx1"/>
          </a:solidFill>
          <a:latin typeface="+mn-lt"/>
          <a:ea typeface="+mn-ea"/>
          <a:cs typeface="+mn-cs"/>
        </a:defRPr>
      </a:lvl5pPr>
      <a:lvl6pPr marL="7206615" algn="l" defTabSz="2879090" rtl="0" eaLnBrk="1" latinLnBrk="0" hangingPunct="1">
        <a:defRPr sz="5665" kern="1200">
          <a:solidFill>
            <a:schemeClr val="tx1"/>
          </a:solidFill>
          <a:latin typeface="+mn-lt"/>
          <a:ea typeface="+mn-ea"/>
          <a:cs typeface="+mn-cs"/>
        </a:defRPr>
      </a:lvl6pPr>
      <a:lvl7pPr marL="8646160" algn="l" defTabSz="2879090" rtl="0" eaLnBrk="1" latinLnBrk="0" hangingPunct="1">
        <a:defRPr sz="5665" kern="1200">
          <a:solidFill>
            <a:schemeClr val="tx1"/>
          </a:solidFill>
          <a:latin typeface="+mn-lt"/>
          <a:ea typeface="+mn-ea"/>
          <a:cs typeface="+mn-cs"/>
        </a:defRPr>
      </a:lvl7pPr>
      <a:lvl8pPr marL="10085705" algn="l" defTabSz="2879090" rtl="0" eaLnBrk="1" latinLnBrk="0" hangingPunct="1">
        <a:defRPr sz="5665" kern="1200">
          <a:solidFill>
            <a:schemeClr val="tx1"/>
          </a:solidFill>
          <a:latin typeface="+mn-lt"/>
          <a:ea typeface="+mn-ea"/>
          <a:cs typeface="+mn-cs"/>
        </a:defRPr>
      </a:lvl8pPr>
      <a:lvl9pPr marL="11525885" algn="l" defTabSz="2879090" rtl="0" eaLnBrk="1" latinLnBrk="0" hangingPunct="1">
        <a:defRPr sz="56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pic>
        <p:nvPicPr>
          <p:cNvPr id="2" name="Picture 5"/>
          <p:cNvPicPr>
            <a:picLocks noChangeAspect="1"/>
          </p:cNvPicPr>
          <p:nvPr/>
        </p:nvPicPr>
        <p:blipFill>
          <a:blip r:embed="rId2"/>
          <a:stretch>
            <a:fillRect/>
          </a:stretch>
        </p:blipFill>
        <p:spPr>
          <a:xfrm>
            <a:off x="655326" y="4926366"/>
            <a:ext cx="27644925" cy="3136923"/>
          </a:xfrm>
          <a:prstGeom prst="rect">
            <a:avLst/>
          </a:prstGeom>
          <a:noFill/>
          <a:ln w="9525">
            <a:noFill/>
          </a:ln>
        </p:spPr>
      </p:pic>
      <p:sp>
        <p:nvSpPr>
          <p:cNvPr id="4" name="矩形 9"/>
          <p:cNvSpPr/>
          <p:nvPr/>
        </p:nvSpPr>
        <p:spPr>
          <a:xfrm>
            <a:off x="3238208" y="4965736"/>
            <a:ext cx="22479163" cy="2633345"/>
          </a:xfrm>
          <a:prstGeom prst="rect">
            <a:avLst/>
          </a:prstGeom>
          <a:noFill/>
          <a:ln w="9525">
            <a:noFill/>
          </a:ln>
        </p:spPr>
        <p:txBody>
          <a:bodyPr lIns="187918" tIns="93960" rIns="187918" bIns="93960">
            <a:spAutoFit/>
          </a:bodyPr>
          <a:p>
            <a:pPr algn="ctr" eaLnBrk="1" hangingPunct="1">
              <a:lnSpc>
                <a:spcPct val="150000"/>
              </a:lnSpc>
              <a:buNone/>
            </a:pPr>
            <a:r>
              <a:rPr lang="zh-CN" altLang="en-US" sz="5000" b="1" dirty="0">
                <a:latin typeface="黑体" panose="02010609060101010101" pitchFamily="49" charset="-122"/>
                <a:ea typeface="黑体" panose="02010609060101010101" pitchFamily="49" charset="-122"/>
              </a:rPr>
              <a:t>中文题目采用黑体</a:t>
            </a:r>
            <a:r>
              <a:rPr lang="en-US" altLang="zh-CN" sz="5000" b="1" dirty="0">
                <a:latin typeface="黑体" panose="02010609060101010101" pitchFamily="49" charset="-122"/>
                <a:ea typeface="黑体" panose="02010609060101010101" pitchFamily="49" charset="-122"/>
              </a:rPr>
              <a:t>50</a:t>
            </a:r>
            <a:r>
              <a:rPr lang="zh-CN" altLang="en-US" sz="5000" b="1" dirty="0">
                <a:latin typeface="黑体" panose="02010609060101010101" pitchFamily="49" charset="-122"/>
                <a:ea typeface="黑体" panose="02010609060101010101" pitchFamily="49" charset="-122"/>
              </a:rPr>
              <a:t>号字体</a:t>
            </a:r>
            <a:r>
              <a:rPr lang="en-US" altLang="zh-CN" sz="5000" b="1" dirty="0">
                <a:latin typeface="黑体" panose="02010609060101010101" pitchFamily="49" charset="-122"/>
                <a:ea typeface="黑体" panose="02010609060101010101" pitchFamily="49" charset="-122"/>
              </a:rPr>
              <a:t>|</a:t>
            </a:r>
            <a:r>
              <a:rPr lang="zh-CN" altLang="en-US" sz="5000" b="1" dirty="0">
                <a:latin typeface="黑体" panose="02010609060101010101" pitchFamily="49" charset="-122"/>
                <a:ea typeface="黑体" panose="02010609060101010101" pitchFamily="49" charset="-122"/>
              </a:rPr>
              <a:t>英文：</a:t>
            </a:r>
            <a:r>
              <a:rPr lang="en-US" altLang="zh-CN" sz="5000" b="1" dirty="0">
                <a:latin typeface="Arial" panose="020B0604020202020204" pitchFamily="34" charset="0"/>
                <a:cs typeface="Arial" panose="020B0604020202020204" pitchFamily="34" charset="0"/>
              </a:rPr>
              <a:t>Topic: Arial </a:t>
            </a:r>
            <a:r>
              <a:rPr lang="en-US" altLang="zh-CN" sz="5000" b="1" dirty="0">
                <a:latin typeface="Arial" panose="020B0604020202020204" pitchFamily="34" charset="0"/>
                <a:ea typeface="黑体" panose="02010609060101010101" pitchFamily="49" charset="-122"/>
              </a:rPr>
              <a:t>50</a:t>
            </a:r>
            <a:endParaRPr lang="en-US" altLang="zh-CN" sz="5000" b="1" dirty="0">
              <a:latin typeface="Arial" panose="020B0604020202020204" pitchFamily="34" charset="0"/>
              <a:ea typeface="黑体" panose="02010609060101010101" pitchFamily="49" charset="-122"/>
            </a:endParaRPr>
          </a:p>
          <a:p>
            <a:pPr algn="ctr" eaLnBrk="1" hangingPunct="1">
              <a:lnSpc>
                <a:spcPct val="150000"/>
              </a:lnSpc>
              <a:buNone/>
            </a:pPr>
            <a:r>
              <a:rPr lang="zh-CN" altLang="en-US" sz="2800" dirty="0">
                <a:latin typeface="Calibri" panose="020F0502020204030204" charset="0"/>
              </a:rPr>
              <a:t>作者：</a:t>
            </a:r>
            <a:r>
              <a:rPr lang="en-US" altLang="zh-CN" sz="2800" dirty="0">
                <a:latin typeface="Calibri" panose="020F0502020204030204" charset="0"/>
              </a:rPr>
              <a:t>28</a:t>
            </a:r>
            <a:r>
              <a:rPr lang="zh-CN" altLang="en-US" sz="2800" dirty="0">
                <a:latin typeface="Calibri" panose="020F0502020204030204" charset="0"/>
              </a:rPr>
              <a:t>号宋体</a:t>
            </a:r>
            <a:r>
              <a:rPr lang="en-US" altLang="zh-CN" sz="2800" dirty="0">
                <a:latin typeface="Calibri" panose="020F0502020204030204" charset="0"/>
              </a:rPr>
              <a:t>|</a:t>
            </a:r>
            <a:r>
              <a:rPr lang="zh-CN" altLang="en-US" sz="2800" dirty="0">
                <a:latin typeface="Calibri" panose="020F0502020204030204" charset="0"/>
              </a:rPr>
              <a:t>英文：</a:t>
            </a:r>
            <a:r>
              <a:rPr lang="en-US" altLang="zh-CN" sz="2800" dirty="0">
                <a:latin typeface="Arial" panose="020B0604020202020204" pitchFamily="34" charset="0"/>
                <a:cs typeface="Arial" panose="020B0604020202020204" pitchFamily="34" charset="0"/>
              </a:rPr>
              <a:t>Author</a:t>
            </a:r>
            <a:r>
              <a:rPr lang="zh-CN" altLang="en-US" sz="2800" dirty="0">
                <a:latin typeface="Arial" panose="020B0604020202020204" pitchFamily="34" charset="0"/>
                <a:cs typeface="Arial" panose="020B0604020202020204" pitchFamily="34" charset="0"/>
              </a:rPr>
              <a:t>：</a:t>
            </a:r>
            <a:r>
              <a:rPr lang="en-US" altLang="zh-CN" sz="2800" dirty="0">
                <a:latin typeface="Arial" panose="020B0604020202020204" pitchFamily="34" charset="0"/>
                <a:cs typeface="Arial" panose="020B0604020202020204" pitchFamily="34" charset="0"/>
              </a:rPr>
              <a:t>28Arial</a:t>
            </a:r>
            <a:endParaRPr lang="en-US" altLang="zh-CN" sz="2800" dirty="0">
              <a:latin typeface="Arial" panose="020B0604020202020204" pitchFamily="34" charset="0"/>
              <a:cs typeface="Arial" panose="020B0604020202020204" pitchFamily="34" charset="0"/>
            </a:endParaRPr>
          </a:p>
          <a:p>
            <a:pPr algn="ctr" eaLnBrk="1" hangingPunct="1">
              <a:lnSpc>
                <a:spcPct val="150000"/>
              </a:lnSpc>
              <a:buNone/>
            </a:pPr>
            <a:r>
              <a:rPr lang="zh-CN" altLang="en-US" sz="2800" dirty="0">
                <a:latin typeface="Calibri" panose="020F0502020204030204" charset="0"/>
              </a:rPr>
              <a:t>单位：</a:t>
            </a:r>
            <a:r>
              <a:rPr lang="en-US" altLang="zh-CN" sz="2800" dirty="0">
                <a:latin typeface="Calibri" panose="020F0502020204030204" charset="0"/>
              </a:rPr>
              <a:t>28</a:t>
            </a:r>
            <a:r>
              <a:rPr lang="zh-CN" altLang="en-US" sz="2800" dirty="0">
                <a:latin typeface="Calibri" panose="020F0502020204030204" charset="0"/>
              </a:rPr>
              <a:t>号宋体</a:t>
            </a:r>
            <a:r>
              <a:rPr lang="en-US" altLang="zh-CN" sz="2800" dirty="0">
                <a:latin typeface="Calibri" panose="020F0502020204030204" charset="0"/>
              </a:rPr>
              <a:t>|</a:t>
            </a:r>
            <a:r>
              <a:rPr lang="zh-CN" altLang="en-US" sz="2800" dirty="0">
                <a:latin typeface="Calibri" panose="020F0502020204030204" charset="0"/>
              </a:rPr>
              <a:t>英文：</a:t>
            </a:r>
            <a:r>
              <a:rPr lang="en-US" altLang="zh-CN" sz="2800" dirty="0">
                <a:latin typeface="Arial" panose="020B0604020202020204" pitchFamily="34" charset="0"/>
                <a:cs typeface="Arial" panose="020B0604020202020204" pitchFamily="34" charset="0"/>
              </a:rPr>
              <a:t>Organization</a:t>
            </a:r>
            <a:r>
              <a:rPr lang="zh-CN" altLang="en-US" sz="2800" dirty="0">
                <a:latin typeface="Arial" panose="020B0604020202020204" pitchFamily="34" charset="0"/>
                <a:cs typeface="Arial" panose="020B0604020202020204" pitchFamily="34" charset="0"/>
              </a:rPr>
              <a:t> ：</a:t>
            </a:r>
            <a:r>
              <a:rPr lang="en-US" altLang="zh-CN" sz="2800" dirty="0">
                <a:latin typeface="Arial" panose="020B0604020202020204" pitchFamily="34" charset="0"/>
                <a:cs typeface="Arial" panose="020B0604020202020204" pitchFamily="34" charset="0"/>
              </a:rPr>
              <a:t>28Arial</a:t>
            </a:r>
            <a:endParaRPr lang="en-US" altLang="zh-CN" sz="2800" dirty="0">
              <a:latin typeface="Arial" panose="020B0604020202020204" pitchFamily="34" charset="0"/>
              <a:ea typeface="Arial" panose="020B0604020202020204" pitchFamily="34" charset="0"/>
            </a:endParaRPr>
          </a:p>
        </p:txBody>
      </p:sp>
      <p:sp>
        <p:nvSpPr>
          <p:cNvPr id="6" name="TextBox 11"/>
          <p:cNvSpPr txBox="1"/>
          <p:nvPr/>
        </p:nvSpPr>
        <p:spPr>
          <a:xfrm>
            <a:off x="760102" y="9504114"/>
            <a:ext cx="14747347" cy="32365315"/>
          </a:xfrm>
          <a:prstGeom prst="rect">
            <a:avLst/>
          </a:prstGeom>
          <a:noFill/>
          <a:ln w="9525">
            <a:noFill/>
          </a:ln>
        </p:spPr>
        <p:txBody>
          <a:bodyPr wrap="square" lIns="187918" tIns="93960" rIns="187918" bIns="93960">
            <a:spAutoFit/>
          </a:bodyPr>
          <a:p>
            <a:pPr eaLnBrk="1" hangingPunct="1"/>
            <a:r>
              <a:rPr lang="zh-CN" altLang="en-US" sz="4100" b="1" dirty="0">
                <a:latin typeface="Calibri" panose="020F0502020204030204" charset="0"/>
              </a:rPr>
              <a:t>目的</a:t>
            </a:r>
            <a:endParaRPr lang="en-US" altLang="zh-CN" sz="4100" b="1" dirty="0">
              <a:latin typeface="Calibri" panose="020F0502020204030204" charset="0"/>
            </a:endParaRPr>
          </a:p>
          <a:p>
            <a:pPr eaLnBrk="1" hangingPunct="1"/>
            <a:r>
              <a:rPr lang="zh-CN" altLang="en-US" sz="4100" dirty="0">
                <a:solidFill>
                  <a:srgbClr val="FF0000"/>
                </a:solidFill>
                <a:latin typeface="Calibri" panose="020F0502020204030204" charset="0"/>
              </a:rPr>
              <a:t>请勿改变页面大小、增加页数</a:t>
            </a:r>
            <a:endParaRPr lang="en-US" altLang="zh-CN" sz="4100" dirty="0">
              <a:solidFill>
                <a:srgbClr val="FF0000"/>
              </a:solidFill>
              <a:latin typeface="Calibri" panose="020F0502020204030204" charset="0"/>
            </a:endParaRPr>
          </a:p>
          <a:p>
            <a:pPr eaLnBrk="1" hangingPunct="1"/>
            <a:r>
              <a:rPr lang="zh-CN" altLang="en-US" sz="4100" dirty="0">
                <a:solidFill>
                  <a:srgbClr val="FF0000"/>
                </a:solidFill>
                <a:latin typeface="Calibri" panose="020F0502020204030204" charset="0"/>
              </a:rPr>
              <a:t>请勿改变标题栏格式</a:t>
            </a:r>
            <a:endParaRPr lang="en-US" altLang="zh-CN" sz="4100" dirty="0">
              <a:solidFill>
                <a:srgbClr val="FF0000"/>
              </a:solidFill>
              <a:latin typeface="Calibri" panose="020F0502020204030204" charset="0"/>
            </a:endParaRPr>
          </a:p>
          <a:p>
            <a:pPr eaLnBrk="1" hangingPunct="1"/>
            <a:r>
              <a:rPr lang="zh-CN" altLang="en-US" sz="4100" dirty="0">
                <a:solidFill>
                  <a:srgbClr val="FF0000"/>
                </a:solidFill>
                <a:latin typeface="Calibri" panose="020F0502020204030204" charset="0"/>
              </a:rPr>
              <a:t>正文排版样式、背景、正文大小可自主修改</a:t>
            </a:r>
            <a:endParaRPr lang="zh-CN" altLang="en-US" sz="4100" dirty="0">
              <a:solidFill>
                <a:srgbClr val="FF0000"/>
              </a:solidFill>
              <a:latin typeface="Calibri" panose="020F0502020204030204" charset="0"/>
            </a:endParaRPr>
          </a:p>
          <a:p>
            <a:pPr eaLnBrk="1" hangingPunct="1"/>
            <a:endParaRPr lang="en-US" altLang="zh-CN" sz="4100" dirty="0">
              <a:latin typeface="Calibri" panose="020F0502020204030204" charset="0"/>
            </a:endParaRPr>
          </a:p>
          <a:p>
            <a:pPr eaLnBrk="1" hangingPunct="1"/>
            <a:endParaRPr lang="en-US" altLang="zh-CN" sz="4100" dirty="0">
              <a:latin typeface="Calibri" panose="020F0502020204030204" charset="0"/>
            </a:endParaRPr>
          </a:p>
          <a:p>
            <a:pPr eaLnBrk="1" hangingPunct="1"/>
            <a:r>
              <a:rPr lang="zh-CN" altLang="en-US" sz="4100" b="1" dirty="0">
                <a:latin typeface="Calibri" panose="020F0502020204030204" charset="0"/>
              </a:rPr>
              <a:t>方法</a:t>
            </a:r>
            <a:endParaRPr lang="en-US" altLang="zh-CN" sz="4100" b="1" dirty="0">
              <a:latin typeface="Calibri" panose="020F0502020204030204" charset="0"/>
            </a:endParaRPr>
          </a:p>
          <a:p>
            <a:pPr eaLnBrk="1" hangingPunct="1"/>
            <a:r>
              <a:rPr lang="zh-CN" altLang="en-US" sz="4100" dirty="0">
                <a:latin typeface="Calibri" panose="020F050202020403020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4100" dirty="0">
              <a:latin typeface="Calibri" panose="020F0502020204030204" charset="0"/>
            </a:endParaRPr>
          </a:p>
          <a:p>
            <a:pPr eaLnBrk="1" hangingPunct="1"/>
            <a:endParaRPr lang="en-US" altLang="zh-CN" sz="4100" dirty="0">
              <a:latin typeface="Calibri" panose="020F0502020204030204" charset="0"/>
            </a:endParaRPr>
          </a:p>
          <a:p>
            <a:pPr eaLnBrk="1" hangingPunct="1"/>
            <a:r>
              <a:rPr lang="zh-CN" altLang="en-US" sz="4100" b="1" dirty="0">
                <a:latin typeface="Calibri" panose="020F0502020204030204" charset="0"/>
              </a:rPr>
              <a:t>结果</a:t>
            </a:r>
            <a:endParaRPr lang="en-US" altLang="zh-CN" sz="4100" b="1" dirty="0">
              <a:latin typeface="Calibri" panose="020F0502020204030204" charset="0"/>
            </a:endParaRPr>
          </a:p>
          <a:p>
            <a:pPr eaLnBrk="1" hangingPunct="1"/>
            <a:r>
              <a:rPr lang="zh-CN" altLang="en-US" sz="4100" dirty="0">
                <a:latin typeface="Calibri" panose="020F050202020403020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4100" dirty="0">
              <a:latin typeface="Calibri" panose="020F0502020204030204" charset="0"/>
            </a:endParaRPr>
          </a:p>
          <a:p>
            <a:pPr eaLnBrk="1" hangingPunct="1"/>
            <a:r>
              <a:rPr lang="zh-CN" altLang="en-US" sz="4100" dirty="0">
                <a:latin typeface="Calibri" panose="020F050202020403020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4100" dirty="0">
              <a:latin typeface="Calibri" panose="020F0502020204030204" charset="0"/>
            </a:endParaRPr>
          </a:p>
          <a:p>
            <a:pPr eaLnBrk="1" hangingPunct="1"/>
            <a:r>
              <a:rPr lang="zh-CN" altLang="en-US" sz="4100" dirty="0">
                <a:latin typeface="Calibri" panose="020F050202020403020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4100" dirty="0">
              <a:latin typeface="Calibri" panose="020F0502020204030204" charset="0"/>
            </a:endParaRPr>
          </a:p>
          <a:p>
            <a:pPr eaLnBrk="1" hangingPunct="1"/>
            <a:r>
              <a:rPr lang="zh-CN" altLang="en-US" sz="4100" dirty="0">
                <a:latin typeface="Calibri" panose="020F050202020403020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4100" dirty="0">
              <a:latin typeface="Calibri" panose="020F0502020204030204" charset="0"/>
            </a:endParaRPr>
          </a:p>
          <a:p>
            <a:pPr eaLnBrk="1" hangingPunct="1"/>
            <a:endParaRPr lang="en-US" altLang="zh-CN" sz="4100" dirty="0">
              <a:latin typeface="Calibri" panose="020F0502020204030204" charset="0"/>
            </a:endParaRPr>
          </a:p>
          <a:p>
            <a:pPr eaLnBrk="1" hangingPunct="1"/>
            <a:endParaRPr lang="zh-CN" altLang="en-US" sz="4100" dirty="0">
              <a:latin typeface="Calibri" panose="020F0502020204030204" charset="0"/>
            </a:endParaRPr>
          </a:p>
        </p:txBody>
      </p:sp>
      <p:pic>
        <p:nvPicPr>
          <p:cNvPr id="8" name="图片 14" descr="屏幕剪辑"/>
          <p:cNvPicPr>
            <a:picLocks noChangeAspect="1"/>
          </p:cNvPicPr>
          <p:nvPr/>
        </p:nvPicPr>
        <p:blipFill>
          <a:blip r:embed="rId3"/>
          <a:stretch>
            <a:fillRect/>
          </a:stretch>
        </p:blipFill>
        <p:spPr>
          <a:xfrm>
            <a:off x="15844001" y="9694615"/>
            <a:ext cx="12456250" cy="9629210"/>
          </a:xfrm>
          <a:prstGeom prst="rect">
            <a:avLst/>
          </a:prstGeom>
          <a:noFill/>
          <a:ln w="9525">
            <a:noFill/>
          </a:ln>
        </p:spPr>
      </p:pic>
      <p:sp>
        <p:nvSpPr>
          <p:cNvPr id="9" name="矩形 15"/>
          <p:cNvSpPr/>
          <p:nvPr/>
        </p:nvSpPr>
        <p:spPr>
          <a:xfrm>
            <a:off x="15677630" y="21000872"/>
            <a:ext cx="12622621" cy="16144875"/>
          </a:xfrm>
          <a:prstGeom prst="rect">
            <a:avLst/>
          </a:prstGeom>
          <a:noFill/>
          <a:ln w="9525">
            <a:noFill/>
          </a:ln>
        </p:spPr>
        <p:txBody>
          <a:bodyPr wrap="square" lIns="187918" tIns="93960" rIns="187918" bIns="93960">
            <a:spAutoFit/>
          </a:bodyPr>
          <a:p>
            <a:pPr eaLnBrk="1" hangingPunct="1"/>
            <a:r>
              <a:rPr lang="zh-CN" altLang="en-US" sz="3700" b="1" dirty="0">
                <a:latin typeface="Calibri" panose="020F0502020204030204" charset="0"/>
              </a:rPr>
              <a:t>结论</a:t>
            </a:r>
            <a:endParaRPr lang="en-US" altLang="zh-CN" sz="3700" b="1" dirty="0">
              <a:latin typeface="Calibri" panose="020F0502020204030204" charset="0"/>
            </a:endParaRPr>
          </a:p>
          <a:p>
            <a:pPr eaLnBrk="1" hangingPunct="1"/>
            <a:r>
              <a:rPr lang="zh-CN" altLang="en-US" sz="4000" dirty="0">
                <a:latin typeface="Calibri" panose="020F050202020403020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4000" dirty="0">
              <a:latin typeface="Calibri" panose="020F0502020204030204" charset="0"/>
            </a:endParaRPr>
          </a:p>
          <a:p>
            <a:pPr eaLnBrk="1" hangingPunct="1"/>
            <a:r>
              <a:rPr lang="zh-CN" altLang="en-US" sz="4000" dirty="0">
                <a:latin typeface="Calibri" panose="020F050202020403020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4000" dirty="0">
              <a:latin typeface="Calibri" panose="020F0502020204030204" charset="0"/>
            </a:endParaRPr>
          </a:p>
          <a:p>
            <a:pPr eaLnBrk="1" hangingPunct="1"/>
            <a:endParaRPr lang="en-US" altLang="zh-CN" sz="4000" dirty="0">
              <a:latin typeface="Calibri" panose="020F0502020204030204" charset="0"/>
            </a:endParaRPr>
          </a:p>
          <a:p>
            <a:pPr eaLnBrk="1" hangingPunct="1"/>
            <a:endParaRPr lang="en-US" altLang="zh-CN" sz="4000" dirty="0">
              <a:latin typeface="Calibri" panose="020F0502020204030204" charset="0"/>
            </a:endParaRPr>
          </a:p>
          <a:p>
            <a:pPr eaLnBrk="1" hangingPunct="1"/>
            <a:endParaRPr lang="en-US" altLang="zh-CN" sz="4000" dirty="0">
              <a:latin typeface="Calibri" panose="020F0502020204030204" charset="0"/>
            </a:endParaRPr>
          </a:p>
          <a:p>
            <a:pPr eaLnBrk="1" hangingPunct="1"/>
            <a:endParaRPr lang="en-US" altLang="zh-CN" sz="4000" dirty="0">
              <a:latin typeface="Calibri" panose="020F0502020204030204" charset="0"/>
            </a:endParaRPr>
          </a:p>
          <a:p>
            <a:pPr eaLnBrk="1" hangingPunct="1"/>
            <a:endParaRPr lang="en-US" altLang="zh-CN" sz="4000" dirty="0">
              <a:latin typeface="Calibri" panose="020F0502020204030204" charset="0"/>
            </a:endParaRPr>
          </a:p>
          <a:p>
            <a:pPr eaLnBrk="1" hangingPunct="1"/>
            <a:endParaRPr lang="en-US" altLang="zh-CN" sz="4000" dirty="0">
              <a:latin typeface="Calibri" panose="020F0502020204030204" charset="0"/>
            </a:endParaRPr>
          </a:p>
          <a:p>
            <a:pPr eaLnBrk="1" hangingPunct="1"/>
            <a:endParaRPr lang="en-US" altLang="zh-CN" sz="4000" dirty="0">
              <a:latin typeface="Calibri" panose="020F0502020204030204" charset="0"/>
            </a:endParaRPr>
          </a:p>
          <a:p>
            <a:pPr eaLnBrk="1" hangingPunct="1"/>
            <a:endParaRPr lang="en-US" altLang="zh-CN" sz="4000" dirty="0">
              <a:latin typeface="Calibri" panose="020F0502020204030204" charset="0"/>
            </a:endParaRPr>
          </a:p>
          <a:p>
            <a:pPr eaLnBrk="1" hangingPunct="1"/>
            <a:endParaRPr lang="en-US" altLang="zh-CN" sz="4000" dirty="0">
              <a:latin typeface="Calibri" panose="020F0502020204030204" charset="0"/>
            </a:endParaRPr>
          </a:p>
          <a:p>
            <a:pPr eaLnBrk="1" hangingPunct="1"/>
            <a:endParaRPr lang="en-US" altLang="zh-CN" sz="4000" dirty="0">
              <a:latin typeface="Calibri" panose="020F0502020204030204" charset="0"/>
            </a:endParaRPr>
          </a:p>
          <a:p>
            <a:pPr eaLnBrk="1" hangingPunct="1"/>
            <a:endParaRPr lang="en-US" altLang="zh-CN" sz="4000" dirty="0">
              <a:latin typeface="Calibri" panose="020F0502020204030204" charset="0"/>
            </a:endParaRPr>
          </a:p>
        </p:txBody>
      </p:sp>
      <p:sp>
        <p:nvSpPr>
          <p:cNvPr id="10" name="矩形 1"/>
          <p:cNvSpPr>
            <a:spLocks noChangeArrowheads="1"/>
          </p:cNvSpPr>
          <p:nvPr/>
        </p:nvSpPr>
        <p:spPr bwMode="auto">
          <a:xfrm>
            <a:off x="598176" y="8114724"/>
            <a:ext cx="27701440" cy="1143635"/>
          </a:xfrm>
          <a:prstGeom prst="rect">
            <a:avLst/>
          </a:prstGeom>
          <a:noFill/>
          <a:ln>
            <a:noFill/>
          </a:ln>
        </p:spPr>
        <p:txBody>
          <a:bodyPr wrap="square" lIns="113930" tIns="56966" rIns="113930" bIns="56966">
            <a:spAutoFit/>
          </a:bodyPr>
          <a:lstStyle>
            <a:lvl1pPr>
              <a:defRPr sz="7200">
                <a:solidFill>
                  <a:schemeClr val="tx1"/>
                </a:solidFill>
                <a:latin typeface="Calibri" panose="020F0502020204030204" charset="0"/>
                <a:ea typeface="宋体" panose="02010600030101010101" pitchFamily="2" charset="-122"/>
              </a:defRPr>
            </a:lvl1pPr>
            <a:lvl2pPr marL="742950" indent="-285750">
              <a:defRPr sz="7200">
                <a:solidFill>
                  <a:schemeClr val="tx1"/>
                </a:solidFill>
                <a:latin typeface="Calibri" panose="020F0502020204030204" charset="0"/>
                <a:ea typeface="宋体" panose="02010600030101010101" pitchFamily="2" charset="-122"/>
              </a:defRPr>
            </a:lvl2pPr>
            <a:lvl3pPr marL="1143000" indent="-228600">
              <a:defRPr sz="7200">
                <a:solidFill>
                  <a:schemeClr val="tx1"/>
                </a:solidFill>
                <a:latin typeface="Calibri" panose="020F0502020204030204" charset="0"/>
                <a:ea typeface="宋体" panose="02010600030101010101" pitchFamily="2" charset="-122"/>
              </a:defRPr>
            </a:lvl3pPr>
            <a:lvl4pPr marL="1600200" indent="-228600">
              <a:defRPr sz="7200">
                <a:solidFill>
                  <a:schemeClr val="tx1"/>
                </a:solidFill>
                <a:latin typeface="Calibri" panose="020F0502020204030204" charset="0"/>
                <a:ea typeface="宋体" panose="02010600030101010101" pitchFamily="2" charset="-122"/>
              </a:defRPr>
            </a:lvl4pPr>
            <a:lvl5pPr marL="2057400" indent="-228600">
              <a:defRPr sz="7200">
                <a:solidFill>
                  <a:schemeClr val="tx1"/>
                </a:solidFill>
                <a:latin typeface="Calibri" panose="020F0502020204030204" charset="0"/>
                <a:ea typeface="宋体" panose="02010600030101010101" pitchFamily="2" charset="-122"/>
              </a:defRPr>
            </a:lvl5pPr>
            <a:lvl6pPr marL="2514600" indent="-228600" defTabSz="3698875" eaLnBrk="0" fontAlgn="base" hangingPunct="0">
              <a:spcBef>
                <a:spcPct val="0"/>
              </a:spcBef>
              <a:spcAft>
                <a:spcPct val="0"/>
              </a:spcAft>
              <a:defRPr sz="7200">
                <a:solidFill>
                  <a:schemeClr val="tx1"/>
                </a:solidFill>
                <a:latin typeface="Calibri" panose="020F0502020204030204" charset="0"/>
                <a:ea typeface="宋体" panose="02010600030101010101" pitchFamily="2" charset="-122"/>
              </a:defRPr>
            </a:lvl6pPr>
            <a:lvl7pPr marL="2971800" indent="-228600" defTabSz="3698875" eaLnBrk="0" fontAlgn="base" hangingPunct="0">
              <a:spcBef>
                <a:spcPct val="0"/>
              </a:spcBef>
              <a:spcAft>
                <a:spcPct val="0"/>
              </a:spcAft>
              <a:defRPr sz="7200">
                <a:solidFill>
                  <a:schemeClr val="tx1"/>
                </a:solidFill>
                <a:latin typeface="Calibri" panose="020F0502020204030204" charset="0"/>
                <a:ea typeface="宋体" panose="02010600030101010101" pitchFamily="2" charset="-122"/>
              </a:defRPr>
            </a:lvl7pPr>
            <a:lvl8pPr marL="3429000" indent="-228600" defTabSz="3698875" eaLnBrk="0" fontAlgn="base" hangingPunct="0">
              <a:spcBef>
                <a:spcPct val="0"/>
              </a:spcBef>
              <a:spcAft>
                <a:spcPct val="0"/>
              </a:spcAft>
              <a:defRPr sz="7200">
                <a:solidFill>
                  <a:schemeClr val="tx1"/>
                </a:solidFill>
                <a:latin typeface="Calibri" panose="020F0502020204030204" charset="0"/>
                <a:ea typeface="宋体" panose="02010600030101010101" pitchFamily="2" charset="-122"/>
              </a:defRPr>
            </a:lvl8pPr>
            <a:lvl9pPr marL="3886200" indent="-228600" defTabSz="3698875" eaLnBrk="0" fontAlgn="base" hangingPunct="0">
              <a:spcBef>
                <a:spcPct val="0"/>
              </a:spcBef>
              <a:spcAft>
                <a:spcPct val="0"/>
              </a:spcAft>
              <a:defRPr sz="7200">
                <a:solidFill>
                  <a:schemeClr val="tx1"/>
                </a:solidFill>
                <a:latin typeface="Calibri" panose="020F0502020204030204" charset="0"/>
                <a:ea typeface="宋体" panose="02010600030101010101" pitchFamily="2" charset="-122"/>
              </a:defRPr>
            </a:lvl9pPr>
          </a:lstStyle>
          <a:p>
            <a:pPr marL="0" marR="0" lvl="0" indent="0" algn="l" defTabSz="3698875" rtl="0" eaLnBrk="1" fontAlgn="base" latinLnBrk="0" hangingPunct="1">
              <a:lnSpc>
                <a:spcPct val="100000"/>
              </a:lnSpc>
              <a:spcBef>
                <a:spcPct val="0"/>
              </a:spcBef>
              <a:spcAft>
                <a:spcPct val="0"/>
              </a:spcAft>
              <a:buClrTx/>
              <a:buSzTx/>
              <a:buFontTx/>
              <a:buNone/>
              <a:defRPr/>
            </a:pPr>
            <a:endParaRPr kumimoji="0" lang="zh-CN" altLang="en-US" sz="6700" b="1" i="0" u="none" strike="noStrike" kern="1200" cap="none" spc="0" normalizeH="0" baseline="0" noProof="0" dirty="0">
              <a:ln>
                <a:noFill/>
              </a:ln>
              <a:solidFill>
                <a:srgbClr val="FF0000"/>
              </a:solidFill>
              <a:effectLst/>
              <a:uLnTx/>
              <a:uFillTx/>
              <a:latin typeface="Calibri" panose="020F0502020204030204" charset="0"/>
              <a:ea typeface="宋体" panose="02010600030101010101" pitchFamily="2" charset="-122"/>
              <a:cs typeface="+mn-cs"/>
            </a:endParaRPr>
          </a:p>
        </p:txBody>
      </p:sp>
      <p:sp>
        <p:nvSpPr>
          <p:cNvPr id="12" name="矩形 9"/>
          <p:cNvSpPr/>
          <p:nvPr/>
        </p:nvSpPr>
        <p:spPr>
          <a:xfrm>
            <a:off x="1424952" y="5114962"/>
            <a:ext cx="5905543" cy="1571625"/>
          </a:xfrm>
          <a:prstGeom prst="rect">
            <a:avLst/>
          </a:prstGeom>
          <a:noFill/>
          <a:ln w="9525">
            <a:noFill/>
          </a:ln>
        </p:spPr>
        <p:txBody>
          <a:bodyPr lIns="187918" tIns="93960" rIns="187918" bIns="93960">
            <a:spAutoFit/>
          </a:bodyPr>
          <a:p>
            <a:pPr eaLnBrk="1" hangingPunct="1">
              <a:lnSpc>
                <a:spcPct val="150000"/>
              </a:lnSpc>
            </a:pPr>
            <a:r>
              <a:rPr lang="zh-CN" altLang="en-US" sz="2000" dirty="0">
                <a:latin typeface="Calibri" panose="020F0502020204030204" charset="0"/>
              </a:rPr>
              <a:t>编号：</a:t>
            </a:r>
            <a:r>
              <a:rPr lang="en-US" altLang="zh-CN" sz="2000" dirty="0">
                <a:latin typeface="Arial" panose="020B0604020202020204" pitchFamily="34" charset="0"/>
                <a:cs typeface="Arial" panose="020B0604020202020204" pitchFamily="34" charset="0"/>
              </a:rPr>
              <a:t>20</a:t>
            </a:r>
            <a:r>
              <a:rPr lang="zh-CN" altLang="en-US" sz="2000" dirty="0">
                <a:latin typeface="Arial" panose="020B0604020202020204" pitchFamily="34" charset="0"/>
                <a:cs typeface="Arial" panose="020B0604020202020204" pitchFamily="34" charset="0"/>
              </a:rPr>
              <a:t>号</a:t>
            </a:r>
            <a:r>
              <a:rPr lang="en-US" altLang="zh-CN" sz="2000" dirty="0">
                <a:latin typeface="Arial" panose="020B0604020202020204" pitchFamily="34" charset="0"/>
                <a:cs typeface="Arial" panose="020B0604020202020204" pitchFamily="34" charset="0"/>
              </a:rPr>
              <a:t>Arial</a:t>
            </a:r>
            <a:endParaRPr lang="en-US" altLang="zh-CN" sz="2000" dirty="0">
              <a:latin typeface="Arial" panose="020B0604020202020204" pitchFamily="34" charset="0"/>
              <a:cs typeface="Arial" panose="020B0604020202020204" pitchFamily="34" charset="0"/>
            </a:endParaRPr>
          </a:p>
          <a:p>
            <a:pPr eaLnBrk="1" hangingPunct="1">
              <a:lnSpc>
                <a:spcPct val="150000"/>
              </a:lnSpc>
            </a:pPr>
            <a:r>
              <a:rPr lang="zh-CN" altLang="en-US" sz="2000" dirty="0">
                <a:latin typeface="Arial" panose="020B0604020202020204" pitchFamily="34" charset="0"/>
                <a:cs typeface="Arial" panose="020B0604020202020204" pitchFamily="34" charset="0"/>
              </a:rPr>
              <a:t>联系人：宋体</a:t>
            </a:r>
            <a:r>
              <a:rPr lang="en-US" altLang="zh-CN" sz="2000" dirty="0">
                <a:latin typeface="Arial" panose="020B0604020202020204" pitchFamily="34" charset="0"/>
                <a:cs typeface="Arial" panose="020B0604020202020204" pitchFamily="34" charset="0"/>
              </a:rPr>
              <a:t>20</a:t>
            </a:r>
            <a:r>
              <a:rPr lang="zh-CN" altLang="en-US" sz="2000" dirty="0">
                <a:latin typeface="Arial" panose="020B0604020202020204" pitchFamily="34" charset="0"/>
                <a:cs typeface="Arial" panose="020B0604020202020204" pitchFamily="34" charset="0"/>
              </a:rPr>
              <a:t>号</a:t>
            </a:r>
            <a:endParaRPr lang="en-US" altLang="zh-CN" sz="2000" dirty="0">
              <a:latin typeface="Arial" panose="020B0604020202020204" pitchFamily="34" charset="0"/>
              <a:cs typeface="Arial" panose="020B0604020202020204" pitchFamily="34" charset="0"/>
            </a:endParaRPr>
          </a:p>
          <a:p>
            <a:pPr eaLnBrk="1" hangingPunct="1">
              <a:lnSpc>
                <a:spcPct val="150000"/>
              </a:lnSpc>
            </a:pPr>
            <a:r>
              <a:rPr lang="zh-CN" altLang="en-US" sz="2000" dirty="0">
                <a:latin typeface="Calibri" panose="020F0502020204030204" charset="0"/>
              </a:rPr>
              <a:t>联系方式：</a:t>
            </a:r>
            <a:r>
              <a:rPr lang="en-US" altLang="zh-CN" sz="2000" dirty="0">
                <a:latin typeface="Arial" panose="020B0604020202020204" pitchFamily="34" charset="0"/>
                <a:cs typeface="Arial" panose="020B0604020202020204" pitchFamily="34" charset="0"/>
              </a:rPr>
              <a:t>20</a:t>
            </a:r>
            <a:r>
              <a:rPr lang="zh-CN" altLang="en-US" sz="2000" dirty="0">
                <a:latin typeface="Arial" panose="020B0604020202020204" pitchFamily="34" charset="0"/>
                <a:cs typeface="Arial" panose="020B0604020202020204" pitchFamily="34" charset="0"/>
              </a:rPr>
              <a:t>号</a:t>
            </a:r>
            <a:r>
              <a:rPr lang="en-US" altLang="zh-CN" sz="2000" dirty="0">
                <a:latin typeface="Arial" panose="020B0604020202020204" pitchFamily="34" charset="0"/>
                <a:cs typeface="Arial" panose="020B0604020202020204" pitchFamily="34" charset="0"/>
              </a:rPr>
              <a:t>Arial</a:t>
            </a:r>
            <a:endParaRPr lang="en-US" altLang="zh-CN" sz="2000" dirty="0">
              <a:latin typeface="Arial" panose="020B0604020202020204" pitchFamily="34" charset="0"/>
              <a:ea typeface="Arial" panose="020B0604020202020204" pitchFamily="34" charset="0"/>
            </a:endParaRPr>
          </a:p>
        </p:txBody>
      </p:sp>
    </p:spTree>
  </p:cSld>
  <p:clrMapOvr>
    <a:masterClrMapping/>
  </p:clrMapOvr>
</p:sld>
</file>

<file path=ppt/tags/tag1.xml><?xml version="1.0" encoding="utf-8"?>
<p:tagLst xmlns:p="http://schemas.openxmlformats.org/presentationml/2006/main">
  <p:tag name="commondata" val="eyJoZGlkIjoiYTljOGQ3OTQzZjQ1Nzg5NjAwY2UyMDM0NTRhYTI2NmEifQ=="/>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1892</Words>
  <Application>WPS 演示</Application>
  <PresentationFormat>宽屏</PresentationFormat>
  <Paragraphs>40</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Arial</vt:lpstr>
      <vt:lpstr>宋体</vt:lpstr>
      <vt:lpstr>Wingdings</vt:lpstr>
      <vt:lpstr>黑体</vt:lpstr>
      <vt:lpstr>Calibri</vt:lpstr>
      <vt:lpstr>微软雅黑</vt:lpstr>
      <vt:lpstr>Arial Unicode MS</vt:lpstr>
      <vt:lpstr>WPS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罗超</cp:lastModifiedBy>
  <cp:revision>12</cp:revision>
  <dcterms:created xsi:type="dcterms:W3CDTF">2023-08-09T12:44:00Z</dcterms:created>
  <dcterms:modified xsi:type="dcterms:W3CDTF">2024-10-12T07:27:19Z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1E19EA41767F4136917C1064E35E01E7_13</vt:lpwstr>
  </property>
  <property fmtid="{D5CDD505-2E9C-101B-9397-08002B2CF9AE}" pid="3" name="KSOProductBuildVer">
    <vt:lpwstr>2052-12.1.0.18276</vt:lpwstr>
  </property>
</Properties>
</file>